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жизнь на Земле: основные темы и ключевые вопросы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на Земле и её ключевые аспекты в природе и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развитие жизни на планете
</a:t>
            </a:r>
            <a:endParaRPr lang="en-US" sz="264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появилась в древних океанах 3,5 миллиарда лет назад. Простые организмы эволюционировали в разнообразные формы. Влияние климата и атмосферы сформировало животных, растения и грибы.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среды обитания: суша, вода и воздух
</a:t>
            </a:r>
            <a:endParaRPr lang="en-US" sz="222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разнообразна — леса, степи и пустыни предоставляют уникальные условия для растений и животных с различными адаптациями.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среды — реки, озёра, моря и океаны — насыщены жизнью от микроскопического планктона до крупных морских млекопитающих.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служит средой обитания и передвижения для птиц и насекомых, требуя особых приспособлений к полёту и дыханию.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мир форм и видов
</a:t>
            </a:r>
            <a:endParaRPr lang="en-US" sz="277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оценивают более 8,7 миллионов видов, многие из которых ещё не открыты. Особенно богаты видами тропические леса и коралловые рифы, где сосредоточена большая часть разнообразия.
</a:t>
            </a:r>
            <a:endParaRPr lang="en-US" sz="118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поддерживает пищевые цепи и экологический баланс. Каждая форма жизни играет роль в устойчивости природы и влиянии на климат и почву.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нас лекарственными растениями и продуктами питания, а также материалами для промышленности и науки, влияя на качество жизни.
</a:t>
            </a:r>
            <a:endParaRPr lang="en-US" sz="12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мир форм и видов
</a:t>
            </a:r>
            <a:endParaRPr lang="en-US" sz="277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существа и элементы среды: растения, животные, грибы, микроорганизмы, а также воду, воздух и почву.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 включают хищничество, симбиоз, конкуренцию и паразитизм, что поддерживает баланс в природе.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волки контролируют численность зайцев, предотвращая чрезмерное поедание растений и сохраняя экосистему.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связи усиливают устойчивость экосистем к изменениям и позволяют различным видам сосуществовать.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взаимодействие экосистем
</a:t>
            </a:r>
            <a:endParaRPr lang="en-US" sz="2658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99" y="1330425"/>
            <a:ext cx="1978752" cy="21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6749" y="1330425"/>
            <a:ext cx="1978752" cy="21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474" y="1330425"/>
            <a:ext cx="1978752" cy="21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4449" y="1330425"/>
            <a:ext cx="1978752" cy="215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9369" y="3701543"/>
            <a:ext cx="1799574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биомасса
</a:t>
            </a:r>
            <a:pPr algn="l" indent="0" marL="0">
              <a:lnSpc>
                <a:spcPct val="90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71% поверхности Земли и содержат основную часть биологической массы, поддерживая огромные экосистемы и разнообразие видов.
</a:t>
            </a:r>
            <a:endParaRPr lang="en-US" sz="894" dirty="0"/>
          </a:p>
        </p:txBody>
      </p:sp>
      <p:sp>
        <p:nvSpPr>
          <p:cNvPr id="14" name="Text 1"/>
          <p:cNvSpPr txBox="1"/>
          <p:nvPr/>
        </p:nvSpPr>
        <p:spPr>
          <a:xfrm>
            <a:off x="2610409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акулы — верхний уровень пищевой цепи
</a:t>
            </a:r>
            <a:pPr algn="l" indent="0" marL="0">
              <a:lnSpc>
                <a:spcPct val="90000"/>
              </a:lnSpc>
              <a:buNone/>
            </a:pPr>
            <a:r>
              <a:rPr lang="en-US" sz="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крупные хищники, как акулы, играют ключевую роль, регулируя численность других морских обитателей и обеспечивая здоровье морских экосистем.
</a:t>
            </a:r>
            <a:endParaRPr lang="en-US" sz="775" dirty="0"/>
          </a:p>
        </p:txBody>
      </p:sp>
      <p:sp>
        <p:nvSpPr>
          <p:cNvPr id="15" name="Text 2"/>
          <p:cNvSpPr txBox="1"/>
          <p:nvPr/>
        </p:nvSpPr>
        <p:spPr>
          <a:xfrm>
            <a:off x="4740121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крабы как основу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создают места для жизни множества видов, а крабы участвуют в переработке органики и поддержании чистоты среды.
</a:t>
            </a:r>
            <a:endParaRPr lang="en-US" sz="775" dirty="0"/>
          </a:p>
        </p:txBody>
      </p:sp>
      <p:sp>
        <p:nvSpPr>
          <p:cNvPr id="16" name="Text 3"/>
          <p:cNvSpPr txBox="1"/>
          <p:nvPr/>
        </p:nvSpPr>
        <p:spPr>
          <a:xfrm>
            <a:off x="6879088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старт пирамиды питания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планктон — главный производитель органики в океане, являясь пищей для множества организмов, от мелких рыб до китов.
</a:t>
            </a:r>
            <a:endParaRPr lang="en-US" sz="775" dirty="0"/>
          </a:p>
        </p:txBody>
      </p:sp>
      <p:sp>
        <p:nvSpPr>
          <p:cNvPr id="17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океанах и морях: богатство и взаимосвязи
</a:t>
            </a:r>
            <a:endParaRPr lang="en-US" sz="2021" dirty="0"/>
          </a:p>
        </p:txBody>
      </p:sp>
      <p:sp>
        <p:nvSpPr>
          <p:cNvPr id="18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Суша: разнообразие биомов и обитателей
</a:t>
            </a:r>
            <a:endParaRPr lang="en-US" sz="2458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тропические леса содержат большое видовое разнообразие растений и животных, приспособленных к разным климатическим условиям.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характеризуются сухим климатом, где верблюды и кактусы приспособились к минимальному количеству воды и высоким температурам.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саванны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с травянистой растительностью, обитатели которых — слоны и другие крупные травоядные — используют длинные ноги для передвижения.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горы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регионы с низкой растительностью, где животные имеют толстый мех и другие адаптации для выживания при низких температурах.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биоразнообразия,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разные виды: распределение по биомам
</a:t>
            </a:r>
            <a:endParaRPr lang="en-US" sz="192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биологического разнообразия сосредоточена в экваториальных зонах, что связано с их благоприятными условиями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биомы служат главными центрами видов, поддерживая сложные экосистемы, требующие особой охраны.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 связана с высокой скоростью смены поколений, а долгоживущие виды размножаются медленно.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Life Database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примеров: от быстро размножающихся бактерий до долгоживущих млекопитающих с медленным воспроизводством.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скорость размножения
</a:t>
            </a:r>
            <a:endParaRPr lang="en-US" sz="198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среде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северных животных густой мех сохраняет тепло, а у верблюдов есть жировые запасы в горбах для длительной устойчивости к жары и голоду.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и маскировки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помогает насекомым сливаться с окружающей средой, а яркий окрас лягушек служит предупреждением о ядовитости, защищая от хищников.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 в природе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климата для разных форм жизни
</a:t>
            </a:r>
            <a:endParaRPr lang="en-US" sz="242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 основные условия существования организмов — температуру, влажность, продолжительность светового дня и смену сезонов, что влияет на жизненные циклы растений и животных.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благодаря стабильной тёплой погоде и высокой влажности развивается невероятно богатое биоразнообразие с быстрым чередованием поколений и сложными пищевыми сетями.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полюсах суровые климатические условия с холодными зимами и длительной ночью заставляют обитателей адаптироваться через миграции, спячку и смену окраски для выживания.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природу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лесов приводит к сокращению ареалов многих видов, утрате биоразнообразия и нарушению углеродного баланса, что ускоряет климатические изменения.
</a:t>
            </a:r>
            <a:endParaRPr lang="en-US" sz="115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и бытовые отходы загрязняют воздух, воду и почву, нанося вред здоровью животных и растений, а также ухудшая качество жизни людей.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животных к городским условиям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такие как голуби и воробьи, приспособились жить рядом с человеком, меняя поведение и образ жизни, что отражает влияние урбанизации на природу.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природу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виды: данные WWF
</a:t>
            </a:r>
            <a:endParaRPr lang="en-US" sz="277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давление испытывают экосистемы тропических лесов и морей, где биоразнообразие наиболее уязвимо к внешним воздействиям.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разрушение среды является главной угрозой, требующей приоритетных мер для сохранения живых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примеры и значение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сведения о свыше 40 тысячах видов, находящихся под угрозой исчезновения по всему миру, что свидетельствует о масштабах проблемы.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морская черепаха и белый носорог — это представители видов, исчезновение которых может привести к дисбалансу в экосистемах.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дельфины, обитающие в пресноводных системах, особенно уязвимы к загрязнению и изменению среды, что требует особой охраны.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способствует поддержанию экологического равновесия и биологического разнообразия, необходимого для здоровья планеты.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успешно приспособились к городской среде, используя пищевые ресурсы и укрытия, создаваемые человеком, что меняет традиционные экологические взаимоотношения.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создаёт новые экологические ниши и повышает конкуренцию между местными и пришлыми видами, формируя уникальные городские сообщества.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экология: жизнь среди людей
</a:t>
            </a:r>
            <a:endParaRPr lang="en-US" sz="255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отличается более экстремальными условиями, влияющими на видовой состав и поведение флоры и фауны по сравнению с деревней.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экологический мониторинг,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 города и деревни
</a:t>
            </a:r>
            <a:endParaRPr lang="en-US" sz="261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условиях и биоразнообразии между городскими и сельскими территориями, влияющие на обитателей и их адаптацию.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природе и экосистемам
</a:t>
            </a:r>
            <a:endParaRPr lang="en-US" sz="2272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увеличивает среднюю температуру планеты, вызывая изменения климата и экстремальные погодные явления.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температуры приводит к таянию ледников, повышению уровней моря и изменению ареалов обитания многих видов.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накапливаются в морях и на суше, угрожая жизни животных через отравление и запутывание в мусоре.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утрате мест обитания, ухудшению качества воздуха и снижению биологического разнообразия.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заповедников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обеспечивают охрану редких видов и природных экосистем, предоставляя безопасные зоны для их существования и восстановления.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коралловых рифов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программы по искусственному выращиванию и восстановлению кораллов помогают восстановить биоразнообразие и защитить морские экосистемы от разрушений.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экологические программы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общественные проекты способствуют повышению экологической культуры и вовлечённости граждан в защиту окружающей среды.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природы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жизни на Земле: новые возможности
</a:t>
            </a:r>
            <a:endParaRPr lang="en-US" sz="224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технологий открывает перспективы использования возобновляемых источников энергии и устойчивых методов сельского хозяйства, уменьшая нагрузку на природу.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озеленение и выращивание растений на крышах создают новые экологические пространства и повышают качество воздуха в населённых пунктах.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школьников и молодёжи в экопроекты формирует ответственное отношение к природе, что критично для устойчивого будущего планеты.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Земле: забота и ответственность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жизни на Земле требует осознанного отношения и совместных усилий по сохранению природы, чтобы обеспечить стабильность экосистем и благополучие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2026-05-08T12:50:15Z</dcterms:created>
  <dcterms:modified xsi:type="dcterms:W3CDTF">2026-05-08T12:50:15Z</dcterms:modified>
</cp:coreProperties>
</file>