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Переезды, поездки и отдых показывают, как экономика, транспорт и условия жизни «двигают» людей по территории.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Территориальная подвижность населения: как и почему люди перемещаются
</a:t>
            </a:r>
            <a:endParaRPr lang="en-US" sz="216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Территориальная подвижность населения помогает объяснить рост одних городов и уменьшение других, усиление пригородов и различия между городом и селом. В России хорошо заметны перемещения в крупные центры и районы с работой и транспортом.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важна для географии 8 класса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23589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57990"/>
            <a:ext cx="249000" cy="199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территориальной подвижности населения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— это перемещение людей с длительным изменением места жительства. Обычно связано с решением «где жить дальше»: переезд семьи, смена города из‑за работы, учебы или жилья.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Маятниковые поездки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Маятниковая подвижность повторяется регулярно, чаще всего ежедневно или еженедельно. Люди живут в одном месте, но регулярно ездят на работу, учебу, кружки или спортивные занятия.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перемещения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перемещения происходят в определенное время года. Например, летом возможны поездки на временную работу или отдых, зимой — выезды к родственникам и на мероприятия.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— это кратковременные поездки без смены постоянного места жительства. Человек едет отдохнуть, познакомиться с местами или провести каникулы в другом городе либо у моря.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063616"/>
            <a:ext cx="4014300" cy="155849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перемещений населения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подвижности различаются по длительности и цели: одни связаны с переездом, другие — с регулярными поездками или отдыхом.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чем сильнее меняется жизнь человека (место жительства), тем дольше длится перемещение и тем заметнее его влияние на территорию.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видов территориальной подвижности населения (обобщение).
</a:t>
            </a:r>
            <a:endParaRPr lang="en-US" sz="6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как смена места жительства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и внешняя миграция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бывает внутренней и внешней: первая происходит внутри страны, вторая — между странами. Обычно переезд связан с работой, учёбой, жильём, семейными обстоятельствами и вопросами безопасности.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переездов и учебные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географической карте удобно показывать стрелками, откуда и куда едут люди. В школьных заданиях часто рассматривают движение из менее развитых территорий к крупным центрам, где больше школ, вузов, больниц и рабочих мест.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переездов: что чаще всего влияет на решение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решение принимают не из‑за одной причины: работа, учёба и семейные обстоятельства могут совпадать в одном переезде.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логике модели видно: работа и семейные обстоятельства обычно занимают крупные доли, поэтому переезды тесно связаны с жизненными планами.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 переезда с условными долями для объяснения логики выбора (точные проценты не приводятся).
</a:t>
            </a:r>
            <a:endParaRPr lang="en-US" sz="6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Маятниковая миграция и ежедневные поездки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перемещения особенно распространены в городских агломерациях: рядом находятся город, пригороды и поселки. Люди выбирают место жизни ближе к дому, а занятость — в центре или на рабочих объектах.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транспорт ходит часто — автобусы, электрички, метро — поездки становятся привычными и удобными. Благодаря этому путь не «съедает» слишком много времени в будни.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Маятниковая миграция — это регулярные поездки туда и обратно между двумя населенными пунктами. Чаще всего причины связаны с работой и учебой, а также с кружками и спортом.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переезд семьи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смене места жительства: от причины до адаптации.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40886"/>
            <a:ext cx="249000" cy="221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3276" y="3161866"/>
            <a:ext cx="249000" cy="1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53135" y="1047603"/>
            <a:ext cx="249000" cy="199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153126" y="3842698"/>
            <a:ext cx="249000" cy="249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153126" y="2457725"/>
            <a:ext cx="249000" cy="199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усиливают подвижность населения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 и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одном месте выше заработок и больше вакансий, люди чаще переезжают туда. Поиск стабильного дохода становится сильным «двигателем» территориальной подвижности.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социальные возможности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школ, вузов и кружков повышает привлекательность территории. Когда ребёнку и семье проще устроиться, снижается причина ехать «в поисках вариантов».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5692573" y="97716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доступность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дороги, регулярный общественный транспорт и быстрые маршруты позволяют ездить чаще. Тогда часть поездок заменяет переезд, а люди лучше используют возможности рядом.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5692563" y="3797162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экология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Неблагоприятный климат и плохая экологическая обстановка могут стать причиной отъезда. Люди стремятся жить в более безопасной среде и с более комфортными погодными условиями.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5692563" y="2387289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жилья и условия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Комфортные условия — это не только дом, но и инфраструктура вокруг. Если жильё отвечает потребностям семьи, переезд становится более вероятным, чем жизнь «в тесноте».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притяжения и отталкивания территорий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местах проще найти работу и учиться, в других — возникают барьеры. Поэтому направления потоков различаются, даже если расстояние небольшое.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Притяжение усиливают удобство и выбор услуг, а отталкивание — дефицит возможностей и проблемы среды. Это помогает объяснить, почему население «перетекает».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факторов территориальной подвижности (условные значения для сравнения групп).
</a:t>
            </a:r>
            <a:endParaRPr lang="en-US" sz="66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«Переезд к возможностям»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маленьких городах и сёлах выбор рабочих мест и учебных заведений часто меньше. Поэтому люди стремятся туда, где проще устроиться и найти кружки, колледжи и вузы. Такой маршрут обычно начинается с вопроса: «Где будет больше перспектив?».
</a:t>
            </a:r>
            <a:endParaRPr lang="en-US" sz="994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«Пригород как спокойная альтернатива»
</a:t>
            </a:r>
            <a:pPr algn="l" indent="0" marL="0">
              <a:lnSpc>
                <a:spcPct val="115000"/>
              </a:lnSpc>
              <a:buNone/>
            </a:pPr>
            <a:r>
              <a:rPr lang="en-US" sz="5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горожане не уходят далеко, а меняют район внутри города на пригород. Там нередко проще с жильём: больше пространства и тише, чем в центре. При этом работа и учёба могут оставаться в городе благодаря регулярному транспорту.
</a:t>
            </a:r>
            <a:endParaRPr lang="en-US" sz="989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«Схема маршрутов: село — город — пригород»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ленту движения: сначала путь из села к городу, где сосредоточены больницы и магазины, затем — переселение в пригород. Эти направления особенно заметны вокруг крупных центров, когда транспорт связывает центр и окрестности каждый день.
</a:t>
            </a:r>
            <a:endParaRPr lang="en-US" sz="955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истории про разные направления движения
</a:t>
            </a:r>
            <a:endParaRPr lang="en-US" sz="20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719" y="950175"/>
            <a:ext cx="8322563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трудности подвижности для разных территорий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что получает и с чем сталкивается город, село, семья и школа в ситуации активных переездов и поездок.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территориальной подвижности населения (обобщение)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Подвижность одновременно поддерживает развитие (люди находят возможности) и создаёт нагрузку на инфраструктуру и социальные учреждения.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подвижность меняет население регионов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приезжающих больше, население растёт: появляются новые дома, школы, дороги и общественный транспорт, чтобы удовлетворить растущий спрос.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Уменьшается потребность в некоторых услугах и становится сложнее поддерживать прежний уровень школ, кружков и медицинской помощи в удалённых районах.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выезжающих больше, чем приезжающих, численность населения снижается: падает доля школьников и молодых людей, а средний возраст растёт.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отражаются в количестве учеников и загруженности соцобъектов: при притоке людям нужно быстрее адаптироваться к новым маршрутам и расписаниям.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 и отток населения: как выглядит миграционный баланс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Миграционный баланс обычно считают за год: разница между прибывшими и выбывшими показывает, растёт территория за счёт переездов или теряет жителей.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приток больше оттока, формируется прирост и растёт нагрузка на школы, жильё и транспорт; при обратной ситуации — больше проблем с удержанием населения.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расчёта миграционного баланса (примерные условные значения); точные данные зависят от региона и года
</a:t>
            </a:r>
            <a:endParaRPr lang="en-US" sz="5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Территориальная подвижность в России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небольших населённых пунктов к крупным центрам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потоки направлены из небольших городов и сельских районов в крупные города, где сосредоточены учебные заведения, больницы и рабочие места.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9695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 притяжения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выделяют Москву, Санкт-Петербург и центры Урала, Сибири и юга страны. Туда стекаются люди, которым важны работа, образование и более широкий выбор услуг.
</a:t>
            </a:r>
            <a:endParaRPr lang="en-US" sz="1018" dirty="0"/>
          </a:p>
        </p:txBody>
      </p:sp>
      <p:sp>
        <p:nvSpPr>
          <p:cNvPr id="13" name="Text 4"/>
          <p:cNvSpPr txBox="1"/>
          <p:nvPr/>
        </p:nvSpPr>
        <p:spPr>
          <a:xfrm>
            <a:off x="4619366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экономики и учебы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Притягивают районы с развитой промышленностью и добычей полезных ископаемых, транспортными узлами и университетами: там легче найти работу и построить карьеру.
</a:t>
            </a:r>
            <a:endParaRPr lang="en-US" sz="1018" dirty="0"/>
          </a:p>
        </p:txBody>
      </p:sp>
      <p:sp>
        <p:nvSpPr>
          <p:cNvPr id="14" name="Text 5"/>
          <p:cNvSpPr txBox="1"/>
          <p:nvPr/>
        </p:nvSpPr>
        <p:spPr>
          <a:xfrm>
            <a:off x="6839048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делает перемещения доступнее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дороги, авиация и автомобильные трассы ускоряют поездки и переезды. Поэтому путь до места учёбы или работы становится понятнее и короче по времени.
</a:t>
            </a:r>
            <a:endParaRPr lang="en-US" sz="100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крупных городов важны пересадочные узлы, вокзалы и станции метро: они соединяют разные районы и сокращают число «долгих пересадок». Так регулярные поездки становятся привычными.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как условие подвижности населения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дороги, метро, автобусы, самолёты и личный транспорт уменьшают время в пути и расширяют выбор места жизни. Благодаря удобной сети люди чаще ездят на работу, учёбу и в гости.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территориальной подвижности: от вопроса к выводам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учебного анализа поездок и переездов между населёнными пунктами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причин переезда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крупные доли связывают с работой и семейными обстоятельствами, а учёба заметна у подростков и молодых людей.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показывает: одни и те же причины по-разному важны в зависимости от возраста, состава семьи и того, что предлагает территория.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(условные доли для объяснения логики причин)
</a:t>
            </a:r>
            <a:endParaRPr lang="en-US" sz="6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001631"/>
            <a:ext cx="4014300" cy="168246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 темы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основных понятий помогают различать виды перемещений людей и их направленность.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уточняют направление (въезд/выезд), характер регулярности и характер цели перемещения.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населения и расселения (обобщение определений)
</a:t>
            </a:r>
            <a:endParaRPr lang="en-US" sz="6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Подвижность меняет жизнь территорий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Территориальная подвижность связана с поиском работы, образования, жилья и безопасности. Она влияет на рост городов, сокращение малых населённых пунктов, развитие транспорта и состав населения регионов.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2026-05-11T18:59:34Z</dcterms:created>
  <dcterms:modified xsi:type="dcterms:W3CDTF">2026-05-11T18:59:34Z</dcterms:modified>
</cp:coreProperties>
</file>