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целостная система и основа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это совокупность наследственной информации, определяющая особенности каждого организма.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«генотип» ввёл В. Иогансен в 1909 году после открытий Менделя о наследовании. Современные методы секвенирования ДНК расширили знания о структуре и регуляции генотипа.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понимания генотипа: от Менделя к молекулярной биологии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кодируют белки и РНК, определяя функции организма. Аллели — варианты генов, отвечающие за индивидуальные различия в признаках.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элементы и интроны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Интроны и регуляторные участки управляют активацией генов, влияя на их экспрессию и обеспечивая адаптивность организмов.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генотипа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включает полный набор генетической информации, как кодирующие, так и некодирующие ДНК-последовательности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совокупность аллелей конкретного организма, формирующая наследственные признаки и вариативность внутри вида.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вида геном идентичен у всех особей, а генотип каждого индивида уникален благодаря рекомбинации и мутациям.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и генотип: понятия и различия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генетическое разнообразие благодаря мейозу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мейоза хромосомы распределяются случайным образом, создавая уникальные гаметы. Кроссинговер усиливает вариативность, обменяясь фрагментами между гомологичными хромосомами.
</a:t>
            </a:r>
            <a:endParaRPr lang="en-US" sz="106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сохранение генотипа
</a:t>
            </a:r>
            <a:pPr algn="l" indent="0" marL="0">
              <a:lnSpc>
                <a:spcPct val="100000"/>
              </a:lnSpc>
              <a:buNone/>
            </a:pPr>
            <a:r>
              <a:rPr lang="en-US" sz="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бесполом размножении происходит копирование генетического материала без изменений, что обеспечивает быстрое воспроизводство, но ограничивает генетическое разнообразие.
</a:t>
            </a:r>
            <a:endParaRPr lang="en-US" sz="1040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кроссинговера в формировании новых комбинаций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сегментами ДНК между хромосомами способствует появлению новых сочетаний признаков, повышая адаптивные возможности потомства.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передачи генотипа при размножении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процессов, обеспечивающих уникальность генотипа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индивидуального генотипа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задаёт набор возможных признаков, предопределяя особенности развития организма.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это конкретное проявление признаков из генотипа под воздействием окружающей среды и условий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пигментация кожи зависит от генов и количества воздействия солнечного света.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Способности и физические параметры формируются под влиянием генетики и факторов внешней среды.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фенотип: соотношение и взаимодействие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60% вариативности признаков обусловлено генетикой, а 40% — влиянием окружения и образа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играет ведущую роль, но среда существенно корректирует проявления признаков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исследования,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Статистическое соотношение генотипа и среды в проявлении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наследственных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стойкие изменения в ДНК, которые могут передаваться потомству. Примером служит альбинизм, вызванный изменением в генах, отвечающих за пигментацию.
</a:t>
            </a:r>
            <a:endParaRPr lang="en-US" sz="1277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Модификации: временные изменения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Фенотипические изменения, такие как загар под влиянием солнца, не изменяют генетическую последовательность и не наследуются потомством.
</a:t>
            </a:r>
            <a:endParaRPr lang="en-US" sz="1277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модификации генетической информации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и хромосомные мутации: типы и примеры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затрагивают отдельные гены, что может приводить к изменению белков, например, при серповидноклеточной анемии.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включают большие изменения, вплоть до добавления или удаления целых хромосом, как при синдроме Дауна.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мутаций способны вызывать серьёзные изменения в функционировании организма и проявлении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97748"/>
            <a:ext cx="3848986" cy="1952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мутации — Пример — Последствия. Генная мутация приводит к изменению структуры белка, а хромосомная — к нарушениям в количестве или структуре хромосом с выраженными клиническими последствиями.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мутаций вызывают разнообразные по тяжести фенотипические проявления, влияющие на здоровье и развитие.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статистика Минздрава РФ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генетических мутаций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проявляется, когда для появления признака необходимо взаимодействие двух различных доминантных генов, объединяющих свои эффекты для формирования фенотипа.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характеризуется подавлением действия одного гена другим, что изменяет выраженность признаков и усложняет наследственные закономерности.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 описывает ситуацию, когда один ген оказывает влияние на несколько различных признаков организма, что отражает многофункциональность генов.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генами формируют сложный фенотип, обеспечивая адаптивные свойства и интеграцию биологических функций организма.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Внутригеномные взаимодействия: комплементарность, эпистаз, плейотропия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эпигенетики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процессы, такие как метилирование ДНК и модификации гистонов, регулируют активность генов без изменения последовательности нуклеотидов. Они играют ключевую роль в развитии и специализации клеток.
</a:t>
            </a:r>
            <a:endParaRPr lang="en-US" sz="1373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эпигенетических воздействий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поведении и здоровье однояйцовых близнецов, а также влияние питания матери на развитие плода демонстрируют значимость эпигенетики в жизни человека.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Эпигенетика: регуляция экспрессии генов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Полимерные гены совместно определяют количественные признаки, такие как рост, масса тела и цвет кожи, создавая широкий спектр вариаций среди особей.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Плейотропные гены влияют на несколько фенотипических признаков одновременно, о чём свидетельствует пример гена альбинизма, затрагивающего разные системы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взаимодействия между генами обеспечивают гибкость и устойчивость организма, влияя на его адаптационные способности к изменяющимся условиям среды.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полимерных и плейотропных генов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— нарушение ионного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наследственное заболевание связано с дефектом в гене, управляющем транспортом ионов, что приводит к нарушению функций дыхательной и пищеварительной систем. Симптомы проявляются ещё в детстве.
</a:t>
            </a:r>
            <a:endParaRPr lang="en-US" sz="99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нарушение свертываемости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заболевание, передающееся по сцепленному с полом рецессивному типу, характеризующееся недостатком факторов свертывания, что вызывает кровотечения даже при незначительных повреждениях.
</a:t>
            </a:r>
            <a:endParaRPr lang="en-US" sz="931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— нарушение обмена аминокислот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наследственное нарушение метаболизма фенилаланина, приводящее к его накоплению и токсическому воздействию на организм, особенно на нервную систему, если не соблюдать специальную диету.
</a:t>
            </a:r>
            <a:endParaRPr lang="en-US" sz="967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наследственные заболевания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встречаемости этих заболеваний отражают влияние как генетических, так и экологических факторов.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значительную вариабельность частоты наследственных болезней, что важно учитывать при планировании медицинских программ.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наследственных заболеваний в популяции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позволяет полностью расшифровать индивидуальный генотип, выявляя унаследованные и новые мутации с целью диагностики и профилактики заболеваний.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анализа помогают определить носительство рецессивных мутаций, что особенно важно для генетического консультирования и планирования семьи.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развивается как перспективный подход к лечению наследственных болезней через коррекцию дефектов в отдельных генах на молекулярном уровне.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открывают возможности персонализированной медицины, обеспечивая более эффективное и точное лечение на основе генетической информации пациента.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достижения современной генетики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в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генетического анализа позволяет создавать сорта растений и породы животных с улучшенными признаками, такими как устойчивость к заболеваниям и повышенная продуктивность.
</a:t>
            </a:r>
            <a:endParaRPr lang="en-US" sz="1508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редактирование и ГМО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как CRISPR-Cas9, обеспечивают точечное изменение ДНК, что способствует разработке генетически модифицированных организмов с заданными свойствами.
</a:t>
            </a:r>
            <a:endParaRPr lang="en-US" sz="1552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генотипа в селекции и биотехнологиях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конфиденциальности и правильное хранение генетических данных имеют ключевое значение для предотвращения их неправомерного использования.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разрешённости генной модификации связано с этическими дилеммами и потенциальными рисками, влияющими на общественное мнение и законы.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развитием науки и охраной прав личности требует строгого регулирования и прозрачности в области генетических исследований.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аспекты исследования генотипа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фундамент индивидуальности и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создаёт основу для уникальности организма, обеспечивая адаптацию и эволюционный прогресс, одновременно открывая перед человечеством новые вызовы в этике и применении знаний.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2026-05-10T01:55:31Z</dcterms:created>
  <dcterms:modified xsi:type="dcterms:W3CDTF">2026-05-10T01:55:31Z</dcterms:modified>
</cp:coreProperties>
</file>