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Послы: как страны разговаривают друг с другом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Послы помогают странам дружить, договариваться и находить мирные решения.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связаны торговлей, поездками, учёбой и помощью людям. Послы следят, чтобы важные вопросы решались спокойно, по правилам и без лишних ссор.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миру нужны послы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 — это человек, который официально представляет свою страну в другой стране. Он говорит от её имени и помогает объяснять позицию государства понятно и вежливо.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представитель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передаёт важные сообщения, встречается с людьми и участвует в обсуждениях. Благодаря ему страны лучше понимают друг друга и реже спорят по пустякам.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странами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посла каждое слово имеет значение. Поэтому он говорит аккуратно, честно и спокойно, чтобы не возникло недоразумений или обид.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 должен помнить о своей стране всегда, даже на обычной встрече. Его задача — представить её достойно и помочь найти мирный путь.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Ответственная должность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посол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потерял документы или запутался в чужой стране, он может обратиться в посольство. Там подскажут, что делать дальше.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гражданам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Посольство помогает своей стране работать за границей. Это место, где можно получить поддержку, совет и спокойное объяснение сложной ситуации.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родиной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посольства обычно есть флаг и другие знаки своей страны. Они показывают, чьё это представительство, и помогают сразу узнать его.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знаки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Посольство — это здание, где работают посол и его сотрудники. Там проходят встречи, готовятся письма и хранятся важные документы.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Посольство — дом для работы посла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 внимательно уточняет, что произошло на самом деле, и отделяет правду от ошибок. Такая аккуратность помогает не перепутать важное событие с обычным шумом.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информации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участвует в переговорах, задаёт вопросы и помогает искать мирные решения. Для этого нужны терпение, внимание и умение слушать собеседника до конца.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 советы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 встречается с представителями другой страны, обсуждает важные вопросы и помогает людям находить общий язык. Иногда это похоже на очень серьёзный разговор, где важна каждая деталь.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 разговоры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читает важные новости, собирает точные сведения и передаёт их в свою страну. Это нужно, чтобы решения принимались не по слухам, а по проверенным фактам.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 сообщения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посол каждый день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гражданин потерял паспорт или другие бумаги, посольство подскажет, что делать. Сотрудники объясняют порядок действий и помогают не растеряться в непривычной ситуации.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документов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Посольство не решает всё за человека, но помогает ему сделать первые шаги. Иногда этого достаточно, чтобы сложная ситуация стала понятнее и спокойнее.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беде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нужна медицинская помощь, сотрудники расскажут, куда идти и как получить поддержку. В трудный момент это помогает человеку чувствовать себя не так одиноко.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Врачебная помощь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человеку нужно связаться с родными, посольство может подсказать, куда обратиться и как передать важную информацию. Это особенно важно в далёкой стране.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близкими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посольство помогает людям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 часто общается с людьми из другой страны, поэтому языки ему очень нужны. Чем лучше он понимает собеседника, тем легче найти общий смысл.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свои привычки и правила. Посол должен уважать их, быть внимательным и не удивляться слишком громко, словно увидел говорящего кота.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традициям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 нужно помнить имена, факты и важные договорённости. Без хорошей памяти легко перепутать детали, а в дипломатии даже мелочь может оказаться очень важной.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должен говорить ровно и вежливо, даже если разговор непростой. Спокойные слова помогают не поссориться и лучше услышать друг друга.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речь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нужны послу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помогает сохранить спокойную атмосферу. Когда собеседники относятся друг к другу с уважением, им легче обсуждать даже трудные вопросы.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тон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Дипломаты стараются найти путь без ссор и обид. Их цель — не победить в споре, а помочь сторонам договориться и сохранить хорошие отношения.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решение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разговор — это не только говорить самому. Нужно выслушать другую сторону, понять её мнение и не перебивать, даже если очень хочется.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неточное слово может испортить разговор, а иногда и вызвать лишнее напряжение. Поэтому дипломаты выбирают выражения очень аккуратно и проверяют смысл.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дипломаты говорят осторожно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собираются обсудить важный вопрос. Посол помогает начать беседу спокойно и понятно, чтобы все стороны знали цель встречи.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стороны приходят к договорённости, решение передают дальше и начинают выполнять. Так переговоры помогают избежать ссоры и найти общий путь.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 шаги дальше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рассказывают, что их волнует, и предлагают решения. Здесь особенно важны терпение, уважение и точные слова без лишних эмоций.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мнениями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проходят переговоры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посольство проверяет информацию и передаёт её дальше, чтобы помочь людям и не перепутать слухи с фактами.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важной новости через посольство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сразу показывает, какую страну представляет посол. Он виден на здании посольства, на официальных встречах и рядом с документами, чтобы гости не перепутали представительство.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цвета помогают создать торжественную атмосферу и подчеркнуть уважение. На встречах важно правильно приветствовать гостей, держать порядок и говорить аккуратно, без лишних слов.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правила встречи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напоминает, что посол говорит не только от себя, а от имени всей страны. Такой знак используют на печатях, письмах и официальных табличках посольства.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и знак государства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в работе посла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посольстве устроили день культуры: звучала национальная музыка, а рядом висели яркие костюмы. Гости с интересом рассматривали узоры и узнавали, что означает каждый цвет. Так обычный вечер превратился в дружеское знакомство стран.
</a:t>
            </a:r>
            <a:endParaRPr lang="en-US" sz="100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музыки и костюмов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кулинарной выставке люди пробовали блюда разных стран и узнавали их истории. Кто-то удивлялся новым вкусам, а кто-то вспоминал семейные рецепты. После такой встречи незнакомая страна становится ближе и понятнее.
</a:t>
            </a:r>
            <a:endParaRPr lang="en-US" sz="1086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Выставка, где пахло хлебом и специями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из двух стран обменялись рисунками, письмами и маленькими сувенирами. Они рассказывали о любимых играх, праздниках и школьных привычках. Сначала все немного стеснялись, а потом дружно смеялись и искали общие интересы.
</a:t>
            </a:r>
            <a:endParaRPr lang="en-US" sz="102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обмен без скуки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культура сближает страны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97250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 не становится правителем другой страны и не управляет её жителями. Он представляет свою страну, но решения внутри государства принимают его собственные власти и законы.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7255" y="1802357"/>
            <a:ext cx="2458703" cy="539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правит страной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60847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 не работает как волшебник с одной палочкой. Он действует вместе с коллегами, специалистами и официальными службами, потому что важные вопросы требуют точности и командной работы.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160853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решает всё один
</a:t>
            </a:r>
            <a:endParaRPr lang="en-US" sz="1500" dirty="0"/>
          </a:p>
        </p:txBody>
      </p:sp>
      <p:sp>
        <p:nvSpPr>
          <p:cNvPr id="10" name="Text 5"/>
          <p:cNvSpPr txBox="1"/>
          <p:nvPr/>
        </p:nvSpPr>
        <p:spPr>
          <a:xfrm>
            <a:off x="3329049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 не придумывает законы вместо людей, которые живут в другой стране. Его задача — обсуждать вопросы, объяснять позицию своей страны и искать спокойные решения.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3329054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пишет законы
</a:t>
            </a:r>
            <a:endParaRPr lang="en-US" sz="1500" dirty="0"/>
          </a:p>
        </p:txBody>
      </p:sp>
      <p:sp>
        <p:nvSpPr>
          <p:cNvPr id="12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посол не занимается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веков назад правители отправляли гонцов с письмами, печатями и устными поручениями. Дорога могла быть длинной и опасной, поэтому каждое сообщение было особенно ценным. Так люди учились передавать важные новости точно и осторожно.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письмо было важнее телефона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страны стали открывать постоянные представительства, чтобы общаться не только во время споров. В городах появились послы, которые жили и работали рядом с правителями других стран. Это помогло договариваться чаще и спокойнее.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постоянные посольства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дипломатии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насколько много стран нужно понимать друг друга и договариваться. Чем больше участников, тем важнее спокойный разговор и точные правила.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— члены ООН участвуют в общей системе международных отношений, где посольства помогают разговаривать вместо ссоры.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
</a:t>
            </a:r>
            <a:endParaRPr lang="en-US" sz="7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 внимательно слушает другую сторону, чтобы понять не только слова, но и смысл. Без такого начала разговор может стать путаным, как рюкзак без молнии.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выслушать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 помогает сторонам выбрать мирный путь. Иногда это долгий процесс, но терпение и спокойствие делают мост между странами прочным и безопасным для всех.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найти решение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передаёт позицию своей страны ясно и вежливо. Хорошее объяснение помогает избежать недоразумений и показывает уважение к людям, с которыми ведётся разговор.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объяснить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 как мост между странами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порядок действий в посольстве: от первого обращения человека до ответа и дальнейших шагов.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посольство, когда человеку нужна помощь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с важными грамотами и документами, которые раньше складывали, передавали и тщательно хранили. Они подтверждали полномочия и помогали правителям узнавать официальные послания.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документы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учит говорить не громко, а разумно. Это помогает не спорить без конца, а искать общий язык, даже когда мнения разных стран не совпадают.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вместо ссоры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дипломатия означает умение вести разговор так, чтобы люди слушали друг друга спокойно. Здесь важны уважение, точность и желание найти решение, которое подходит обеим сторонам.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договариваться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взялось слово «дипломатия»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 нужны терпение и спокойствие, чтобы обсуждать сложные вопросы без ссор. Он помогает сторонам слушать друг друга и искать мирный выход.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Умеют договариваться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главное в работе посла — строить доверие. Для этого нужны честность, уважение и умение говорить так, чтобы разговор становился мостом, а не стеной.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Дружат словами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оказался вдали от дома и столкнулся с трудностью, посольство может подсказать, куда обратиться. Это особенно важно, когда рядом нет знакомых людей.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гражданам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 говорит от имени своей страны и объясняет её позицию другим государствам. Поэтому его слова должны быть точными, вежливыми и хорошо продуманными.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Представляют страну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послах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Послы делают мир спокойнее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Послы помогают странам понимать друг друга, поддерживают людей за границей и решают важные вопросы без ссор. Их работа напоминает: вежливый разговор иногда сильнее любого громкого спора.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2026-05-26T07:59:20Z</dcterms:created>
  <dcterms:modified xsi:type="dcterms:W3CDTF">2026-05-26T07:59:20Z</dcterms:modified>
</cp:coreProperties>
</file>