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Вычислительные машины и счёт: как люди научились считать быстрее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камешков до компьютеров: счёт стал быстрым и удобным.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для точного счёта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Вычислительная машина помогает считать по правилам, уменьшает ошибки и экономит время. Сначала люди пользовались простыми предметами, а потом придумали всё более умные устройства: счёты, арифмометр, калькулятор и компьютер.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считали до машин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использовали камешки, палочки и риски на земле, чтобы не сбиться при счёте.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Камешки и палочки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считали на пальцах: это был самый простой и всегда доступный способ.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косточки и счёты — они помогали быстрее складывать и вычитать числа.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Косточки и счёты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способы напоминали детям пересчёт карандашей, яблок и кубиков в обычной жизни.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повседневных дел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Счёты — старинный помощник в счёте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Счёты состоят из рамки, спиц и косточек. Передвигая косточки, можно показывать числа и выполнять сложение или вычитание без лишней путаницы.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долго использовали в магазинах, школах и дома. Сегодня счёты интересно сравнивать с калькулятором: устройства разные, а задача у них одна — помогать считать.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512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Арифметика в жизни второклассника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купить тетради или карандаши, помогают сложение и вычитание: так легко понять, хватит ли денег и сколько сдачи должно быть.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подсчёте конфет, яблок или кубиков мы тренируемся быстро находить ответ. Это похоже на работу машины, только без кнопок и экрана.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измерении длины тоже нужны числа. Если предметы сравнивать и считать аккуратно, результат получится точным и понятным.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7 + 2 = 9, 10 - 3 = 7 и 5 + 5 = 10 показывают, как числа объединяются и уменьшаются.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и примеры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механические машины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механические машины работали без электричества и приводились в движение руками человека.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электричества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машины выполняли простые вычисления и считались очень умными помощниками своего времени.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устройство состояло из колёс, рычагов и шестерёнок, которые передавали движение и помогали считать.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— детали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вычислительных машин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менялись способы счёта — от простых предметов до современных электронных устройств.
</a:t>
            </a:r>
            <a:endParaRPr lang="en-US" sz="15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Арифмометр и его работа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Арифмометр был механическим устройством для вычислений. Им пользовались люди, которым нужно было быстро и аккуратно считать большие числа.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помощник особенно выручал бухгалтеров, учителей, инженеров и кассиров, когда устный счёт занимал слишком много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с арифмометром надо было внимательно вращать колёса и следить за каждым разрядом. Ошибка в одном месте могла изменить весь ответ.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 — маленькая вычислительная машина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 появился как удобный помощник для быстрых вычислений. Он помещается в ладони, работает от батарейки или электричества и сразу показывает ответ на экране.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положить счёты и калькулятор, хорошо видно, как устройства стали меньше и удобнее. Человеку теперь легче считать в дороге, в классе и дома.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компьютер отличается от калькулятора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 нужен прежде всего для счёта: он быстро выполняет арифметические действия и помогает проверить ответ.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умеет больше: он хранит тексты, картинки, музыку и игры, а ещё помогает учиться, печатать и рисовать.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второклассника это главное различие: калькулятор — счётный помощник, а компьютер — более сложная и многофункциональная машина.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компьютера есть экран, клавиатура, мышь, память и процессор. Все части работают вместе, как дружная команда.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319104"/>
            <a:ext cx="450000" cy="4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4200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109118"/>
            <a:ext cx="450000" cy="4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компьютер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показывает изображение, текст и готовый ответ. На нём видно, что делает компьютер, поэтому человек сразу понимает результат работы и может проверить, всё ли выполнено правильно.
</a:t>
            </a:r>
            <a:endParaRPr lang="en-US" sz="117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помогает выбирать значки, открывать программы и указывать нужное место на экране. Она делает управление удобным и быстрым, особенно когда нужно нажать на маленькую кнопку.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 нужна, чтобы вводить буквы, цифры и команды. С её помощью человек задаёт компьютеру задание, как будто объясняет, что именно нужно сделать дальше.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Клавиатура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Процессор — это главный помощник внутри компьютера. Он быстро выполняет вычисления, обрабатывает команды и следит, чтобы всё работало без ошибок, словно очень трудолюбивый умник.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Процессор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хранит нужные сведения, пока они нужны пользователю или программе. В ней сохраняются тексты, рисунки и результаты, чтобы компьютер мог снова их показать или использовать.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компьютер получает и выдаёт информацию
</a:t>
            </a:r>
            <a:endParaRPr lang="en-US" sz="275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команды человека к результату на экране и в других устройствах.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вычислительные машины помогают людям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они помогают решать примеры, печатать тексты, показывать картинки к уроку и быстро проверять ответы. Это делает занятия понятнее и интереснее для учеников.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вычислительные машины тоже полезны: они помогают искать информацию, смотреть учебные материалы и работать с заданиями. Даже обычный семейный вечер становится немного умнее.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магазине, банке и больнице машины считают покупки, хранят записи и помогают находить нужные сведения. Так люди тратят меньше времени и реже путаются в цифрах.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Вычислительные машины в учебном классе
</a:t>
            </a:r>
            <a:endParaRPr lang="en-US" sz="2956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 экрана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включает компьютер, и на экране появляются задание, рисунок или пример. Дети сразу видят тему урока и могут работать вместе. Так класс превращается в маленькую лабораторию знаний.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Калькулятор для быстрой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калькулятор, который помогает проверить простой ответ. Он не думает вместо ученика, а только подсказывает результат. Это удобно, когда нужно убедиться, что всё посчитано верно.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Интерактивная доска и ноутбук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Интерактивная доска показывает изображения крупно и ясно, а ноутбук помогает открывать упражнения и игры по теме. Вместе они делают урок живым, как будто цифры сами пришли в гости.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порядок действий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задачу и прочитать условие внимательно. Потом выбирают нужное действие, чтобы не перепутать сложение и вычитание. Так работа идёт спокойно и по шагам.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и человеку, и машине. Если шаги расположены правильно, результат получается точным, а лишние ошибки не успевают спрятаться в тетради или в программе.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алгоритм особенно полезен при решении примеров. Сначала считаем, затем проверяем ответ и убеждаемся, что всё получилось аккуратно. Это как дорожная карта для чисел.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придумывали новые машины
</a:t>
            </a:r>
            <a:endParaRPr lang="en-US" sz="264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201750" y="1219900"/>
            <a:ext cx="44484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считать с самых простых помощников: пальцев, камешков и палочек. Это был первый и очень понятный способ не сбиться при счёте.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20350" y="1220050"/>
            <a:ext cx="28329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и камешки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201750" y="3876875"/>
            <a:ext cx="44484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компьютер получил маленькие микросхемы и множество возможностей. Он не только считает, но и хранит данные, показывает изображения и помогает учиться.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020350" y="3877025"/>
            <a:ext cx="28329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201750" y="2105558"/>
            <a:ext cx="44484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счёты и первые машины с колёсиками и шестерёнками. Они уже помогали складывать и вычитать быстрее, чем ручной пересчёт.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020350" y="2105708"/>
            <a:ext cx="28329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Счёты и механические устройства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201750" y="2991217"/>
            <a:ext cx="44484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стали использовать арифмометр, а затем калькулятор. Устройства стали удобнее, меньше и точнее, а считать сложные числа стало намного проще.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020350" y="2991367"/>
            <a:ext cx="28329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Арифмометр и калькулятор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обращения с техникой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правило — работать с техникой чистыми и сухими руками. Нельзя ставить рядом воду или ронять устройство, потому что оно не любит такие сюрпризы и быстро обижается.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правило — аккуратно включать и выключать компьютер, не стучать по клавишам и не царапать экран. Тогда техника служит дольше и остаётся помощником, а не капризулей.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школьный проект по теме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помогает собрать материал, оформить его аккуратно и не потеряться среди интересных фактов.
</a:t>
            </a:r>
            <a:endParaRPr lang="en-US" sz="15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для проекта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Счёты помогали людям считать ещё тогда, когда электричества не было и в помине. Это показывает, как давно человек придумывает удобные помощники для чисел.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даже маленький телефон умеет выполнять многие вычисления. Он помещается в кармане, а возможностей у него больше, чем у старых громоздких машин.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компьютеры были очень большими и занимали много места в комнате. Работали они медленнее современных устройств, хотя тогда казались настоящим чудом техники.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Вычислительные машины — помощники человека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камешков и счётных палочек до компьютеров прошёл большой путь. Все эти устройства нужны, чтобы считать быстрее, ошибаться меньше и освобождать время для новых дел.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2026-05-20T15:54:46Z</dcterms:created>
  <dcterms:modified xsi:type="dcterms:W3CDTF">2026-05-20T15:54:46Z</dcterms:modified>
</cp:coreProperties>
</file>