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двух прямых
</a:t>
            </a:r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учимся доказывать параллельность через углы при секущей.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параллельные прямые
</a:t>
            </a:r>
            <a:endParaRPr lang="en-US" sz="2689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легко встретить в тетрадной клетке и на чертежах: по ним проводят разметку и «держат» ровное направление. В геометрии их важно не только узнавать, но и доказывать — сравнивая углы, которые показывает секущая.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параллельные прямые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на плоскости называются параллельными, если они не пересекаются. Это обозначают как a || b, где a и b — названия прямых. Идея проста: общих точек у них нет.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существует третья прямая, которая пересекает обе данные прямые, она называется секущей. Именно секущая «заходит» между прямыми и позволяет рассматривать углы, возникающие на пересечениях.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секущая пересекает две прямые, появляются разные углы. По величинам этих углов можно понять, параллельны ли прямые: признаки параллельности связывают углы строгими условиями.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 восемь углов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углы 1–8
</a:t>
            </a:r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пересечении двух прямых секущей образуется восемь углов. Их обычно нумеруют на схеме числами от 1 до 8, чтобы легче было ссылаться на нужные пары. Для поиска связей рассматривают одинаково расположенные углы.
</a:t>
            </a:r>
            <a:endParaRPr lang="en-US" sz="1545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удобно сравнивать
</a:t>
            </a:r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восьми углов выделяют группы: соответственные, накрест лежащие и односторонние внутренние. Чтобы заметить равенство, часто отмечают равные углы одинаковыми цветами или метками — так проще сравнивать положение относительно секущей.
</a:t>
            </a:r>
            <a:endParaRPr lang="en-US" sz="14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углов при секущей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две группы «проверяют» равенством углов, а третью группу удобнее проверять суммой. Все три группы относятся к одному рисунку с секущей.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схема показывает: для доказательства параллельности можно выбрать любую группу углов и применить к ней соответствующий признак. Главное — правильно распознать вид углов на чертеже.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материалам школьной геометрии (7 класс), без числовых измерений.
</a:t>
            </a:r>
            <a:endParaRPr lang="en-US" sz="11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параллельности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пересечении двух прямых секущей соответственные углы равны, то прямые параллельны. Соответственные углы стоят в одинаковом положении относительно секущей.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удобно использовать в задачах, когда на рисунке сразу отмечены равные углы. Обычно достаточно найти только одну пару соответственных углов и проверить её равенство.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соответственных углов — это «сигнал», что направление прямых согласовано. Поэтому после проверки делают вывод: a || b, не измеряя расстояния и не строя дополнительные линии.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параллельности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
</a:t>
            </a:r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находятся по разные стороны секущей и при этом между двумя прямыми. Их легко отличить по положению «крест-накрест» в области между прямыми.
</a:t>
            </a:r>
            <a:endParaRPr lang="en-US" sz="1363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накрест лежащие углы равны, то две прямые параллельны. В условии часто встречаются одинаковые числа, например 65° и 65°, для этой пары углов.
</a:t>
            </a:r>
            <a:endParaRPr lang="en-US" sz="1409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без лишних проверок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подтверждения равенства накрест лежащих углов делают один главный вывод: прямые параллельны. Не нужно одновременно доказывать по другим группам углов — достаточно одного признака.
</a:t>
            </a:r>
            <a:endParaRPr lang="en-US" sz="11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признаке сравнивают не два угла по отдельности, а их совместную «свертку»: односторонние внутренние углы образуют прямую линию. Проверка суммы заменяет равенство по величинам.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равна 180°, то прямые параллельны.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признаки параллельности, связь углов при секущей и смежных углов.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параллельности в одной таблице
</a:t>
            </a:r>
            <a:endParaRPr lang="en-US" sz="2496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показывают, какие углы рассматривают, какое условие проверяют и к какому выводу приходят. В доказательстве достаточно выполнить одно корректное условие.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выбрать правильный признак: сначала найдите вид углов, затем проверьте нужное условие. Все три строки ведут к одному и тому же выводу.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 теме «Признаки параллельности прямых» (школьный курс 7 класса).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доказать параллельность на чертеже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Схема-памятка для решения задач по углам при секущей (без измерений на глаз).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прямые параллельны, то при пересечении секущей образуются пары соответственных углов, которые имеют одинаковую величину, как будто стоят «друг напротив друга» на одном положении.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параллельных прямых также выполняется равенство накрест лежащих углов: они располагаются по разные стороны секущей и между прямыми, но при этом дают одинаковые градусы.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связь — односторонние внутренние углы: при параллельности сумма таких углов всегда равна 180°. Это удобно, когда известны два угла внутри области между прямыми.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работают и обратно: если на рисунке получается равенство соответственных, или накрест лежащих, или сумма односторонних внутренних углов 180°, значит прямые параллельны.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при параллельных прямых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«Буква Z» для накрест лежащих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секущая пересекает две прямые, а углы «переплетаются» как буква Z. Когда вы видите равные углы по разные стороны секущей и между прямыми, это и есть накрест лежащие углы. Так их легче узнавать на рисунке.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«Буква F» для соответственных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попробуйте мысленно развернуть фигуру так, будто соответственные углы образуют букву F. Они занимают одинаковое относительное место относительно секущей: «в том же секторе». Если такие углы равны, можно уверенно искать признак параллельности прямых по этой паре.
</a:t>
            </a:r>
            <a:endParaRPr lang="en-US" sz="1469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пары углов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углов и вывод о параллельности
</a:t>
            </a:r>
            <a:endParaRPr lang="en-US" sz="2974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одна и та же цель: по данным углам либо проверить равенство, либо увидеть выполнение условия 180° для односторонних внутренних углов.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пары углов приводят к одному выводу: прямые параллельны, потому что выполняются соответствующие признаки.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примеров заданы в условии слайдовой диаграммы (70°/70°, 115°/65°, 128°/52°).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669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49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11900"/>
            <a:ext cx="571500" cy="50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задания по теме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неизвестный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 рисунку нужно вычислить один градус, используя смежные или вертикальные углы, а затем сверить результат с параллельностью по одному из признаков.
</a:t>
            </a:r>
            <a:endParaRPr lang="en-US" sz="1364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Доказать параллельность прямых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строится так: даны углы при секущей, требуется проверить условие равенства или суммы 180°. Затем делают вывод, что прямые параллельны, и указывают признак.
</a:t>
            </a:r>
            <a:endParaRPr lang="en-US" sz="1253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утверждение по рисунку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оценить, верно ли высказывание вроде «прямые параллельны». Условие обычно проверяют прямо по отмеченным углам: равны они или их сумма 180°.
</a:t>
            </a:r>
            <a:endParaRPr lang="en-US" sz="12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5001" y="1038300"/>
            <a:ext cx="3173848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решении ключевое — сначала точно определить вид углов при секущей, а уже потом сравнивать их величины или проверять сумму 180°.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почти всегда связаны с распознаванием положения углов: сначала классифицируйте их, затем применяйте нужное условие — равенство или сумму 180°.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ошибки, характерные для школьных задач по теме углов при параллельных прямых (7 класс).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решении задач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замечают, каких углов не хватает
</a:t>
            </a:r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рисунке дана только часть величин, сначала определяют, какой именно угол нужно найти, и где он расположен относительно секущей и прямых.
</a:t>
            </a:r>
            <a:endParaRPr lang="en-US" sz="1591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вычисляют через известные связи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Недостающий градус находят через смежные углы, вертикальные углы или через сумму углов вокруг точки. Это позволяет получить точное значение.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проверяют признак параллельности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угла сравнивают нужную пару: либо подтверждают равенство, либо проверяют сумму односторонних внутренних углов 180°, делая вывод о параллельности.
</a:t>
            </a:r>
            <a:endParaRPr lang="en-US" sz="1439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неизвестный угол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углы и параллельность
</a:t>
            </a:r>
            <a:endParaRPr lang="en-US" sz="254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типовой порядок действий, когда используются признаки параллельности и требуется указать, какой признак применён.
</a:t>
            </a:r>
            <a:endParaRPr lang="en-US" sz="12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признаки параллельности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применяются в архитектуре, строительстве и черчении: по чертежу нужно проверять, ровно ли проведены линии, соответствуют ли детали требуемой форме и углам.
</a:t>
            </a:r>
            <a:endParaRPr lang="en-US" sz="1359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картах и схемах эти признаки помогают «читать» рисунок: не измеряя расстояния между прямыми, можно судить о том, насколько одинаково они ориентированы и как расположены объекты.
</a:t>
            </a:r>
            <a:endParaRPr lang="en-US" sz="1394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геометрии тема нужна для доказательств и решения задач на углы: сначала распознают пары углов при секущей, а затем обосновывают параллельность через равенство или сумму 180°.
</a:t>
            </a:r>
            <a:endParaRPr lang="en-US" sz="14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47001"/>
            <a:ext cx="4106400" cy="16485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итог по трем признакам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пары углов сравнивают в каждом признаке и какое условие нужно проверить.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приводят к одному выводу: параллельность устанавливают по тому, какое условие выполняется для выбранных углов.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Конспект-сводка признаков параллельности (школьная геометрия, 7 класс).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двух прямых доказывается через углы при секущей: достаточно равенства соответственных или накрест лежащих, либо суммы односторонних внутренних углов 180°. Это основа доказательств в 7 классе.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2026-05-13T07:02:31Z</dcterms:created>
  <dcterms:modified xsi:type="dcterms:W3CDTF">2026-05-13T07:02:31Z</dcterms:modified>
</cp:coreProperties>
</file>