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тип хордовые: значение и основные темы урока
</a:t>
            </a:r>
            <a:endParaRPr lang="en-US" sz="2016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Хордовые — группа животных с уникальными признаками и важной ролью в природе.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биологический контекст изучения хордовых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«хордовые» появился в XIX веке для животных с осевой структурой — хордой. Сегодня известно около 65 тысяч видов, число которых продолжает расти благодаря научным открытиям и экспедициям.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Характерные признаки хордовых животных
</a:t>
            </a:r>
            <a:endParaRPr lang="en-US" sz="2300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типа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хордовые имеют четыре ключевых признака: хорду — гибкую осевую структуру, спинную нервную трубку, жаберные щели в эмбриональном периоде и постанальный хвост. Эти черты формируют основу строения.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у взрослых особей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взрослых органов и признаков может быть изменён внешний вид: например, жаберные щели часто исчезают, а хвост у многих становится менее заметным, но их следы сохраняются в развитии.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Оболочники проявляют характерные признаки только на личиночной стадии, взрослые особи теряют многие признаки типа и ведут прикреплённый образ жизни.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Бесчерепные сохраняют хорду на всю жизнь, не имеют черепа, а их нервная система развита проще, например, ланцетник с прозрачным телом и донным образом жизни.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 имеют развития позвоночник и череп, сложную нервную систему и активные органы чувств, включая рыбы, амфибии, птицы и млекопитающие.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подтипа хордовых и их отличия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916479"/>
            <a:ext cx="4646100" cy="18379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подтипов хордовых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Зоология, 2023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различия в строении и примерах среди оболочников, бесчерепных и позвоночных.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 отличаются наибольшим разнообразием и сложной организацией, что обеспечивает их широкое распространение.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Оболочники, например ацидии, прикрепляются к камням в морях. Их тело покрыто плотной оболочкой, через которую они фильтруют воду для питания и дыхания.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Прикреплённый образ жизни ацидий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Свободноплавающие аппендикулярии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Аппендикулярии — оболочники, сохраняющие личиночные признаки для жизни в толще воды. Они активно плавают и фильтруют микроскопическую пищу окружающей среды.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оболочников: строение и образ жизни
</a:t>
            </a:r>
            <a:endParaRPr lang="en-US" sz="178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Ланцетник живёт в песчаных морских мелководьях, прячась в грунте. Он фильтрует воду, питаясь мелкими организмами, и поддерживает осевую структуру — хорду — на протяжении жизни.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ланцетника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и функция ланцетника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Прозрачное вытянутое тело ланцетника содержит хорду и простую нервную систему без черепа. Такая организация позволяет эффективно фильтровать воду и реагировать на окружающие стимулы.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Бесчерепные: пример ланцетника и его строение
</a:t>
            </a:r>
            <a:endParaRPr lang="en-US" sz="188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позвоночных появляется позвоночник, который заменяет хорду и поддерживает тело, а череп защищает мозг, что повышает выживаемость в сложных условиях.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позвоночника и черепа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 адаптации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 включают рыбы, амфибий, рептилий, птиц и млекопитающих, что отражает широкую адаптацию к разнообразным средам обитания и образам жизни.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Позвоночные: эволюционный шаг хордовых
</a:t>
            </a:r>
            <a:endParaRPr lang="en-US" sz="206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занимают лидирующие позиции по численности видов среди позвоночных, доказывая своё экологическое значение в водных экосистемах.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разнообразия позвоночных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разнообразие групп позвоночных отражает их успешные адаптации к водным и наземным условиям жизни.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Зоологический справочник, 2023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имеют скользкое обтекаемое тело с чешуёй, что уменьшает сопротивление воды и защищает от повреждений, способствуя эффективному плаванию в водной среде.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Обтекаемое тело и чешуя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и плавники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обеспечивают дыхание под водой, а разнообразные плавники позволяют маневрировать и сохранять равновесие, что важно для выживания и охоты.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Рыбы: основные адаптации и роль в биосфере
</a:t>
            </a:r>
            <a:endParaRPr lang="en-US" sz="194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проводят молодость в воде, где развиваются из икры в головастиков. Взрослые особи адаптированы к жизни на суше, но сохраняют связь с водой для размножения и дыхания.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жизненного цикла амфибий
</a:t>
            </a:r>
            <a:endParaRPr lang="en-US" sz="1567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влажной кожи для дыхания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амфибий тонкая и влажная, что обеспечивает дополнительный газообмен. Это важно, поскольку лёгкие у них развиты слабо и не всегда обеспечивают достаточное дыхание.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Земноводные: жизнь между двумя средами
</a:t>
            </a:r>
            <a:endParaRPr lang="en-US" sz="210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Рептилии покрыты плотной роговой чешуёй, которая защищает тело от потери влаги. Это позволяет им успешно обитать в сухих и жарких местах, где другим животным выжить сложно.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Роговая чешуя как барьер от пересыхания
</a:t>
            </a:r>
            <a:endParaRPr lang="en-US" sz="1527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размножения и выживания потомства
</a:t>
            </a:r>
            <a:endParaRPr lang="en-US" sz="1258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Яйца рептилий имеют твёрдую скорлупу, защищающую эмбрион от высыхания. Внутреннее оплодотворение увеличивает шансы на успешное потомство в различных условиях среды.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Рептилии: заселение суши и защита от обезвоживания
</a:t>
            </a:r>
            <a:endParaRPr lang="en-US" sz="171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обладают лёгким, но прочным скелетом, что снижает массу тела и облегчает полёт. Пустотелые кости укреплены внутренними балками, сочетая лёгкость и прочность.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скелета и её значение для полёта
</a:t>
            </a:r>
            <a:endParaRPr lang="en-US" sz="1472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перьев и мышц в обеспечении движения
</a:t>
            </a:r>
            <a:endParaRPr lang="en-US" sz="1397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Перья обеспечивают подъём и управление во время полёта, а развитые грудные мышцы создают необходимую силу для взмаха крыльев — главного источника тяги в воздухе.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Птицы: особенности строения, связанные с полётом
</a:t>
            </a:r>
            <a:endParaRPr lang="en-US" sz="175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поддерживают постоянную температуру тела, что позволяет им жить в самых разных климатах — от тропиков до арктических льдов, обеспечивая активность в любых условиях.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теплокровности и среде обитания
</a:t>
            </a:r>
            <a:endParaRPr lang="en-US" sz="1383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Развитое поведение и забота о потомстве
</a:t>
            </a:r>
            <a:endParaRPr lang="en-US" sz="1550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млекопитающих сложные социальные связи и инстинкты заботы. Матери кормят детёнышей молоком, защищают и обучают их, что повышает выживаемость и адаптивность вида.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Млекопитающие: теплокровность и забота о потомстве
</a:t>
            </a:r>
            <a:endParaRPr lang="en-US" sz="171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Дельфины и акулы освоили океаны, используя адаптации для плавания и охоты. Рыбы приспособились к разным водным условиям, включая реки и пруды, где находят пищу и убежище.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и пресноводные обитатели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и полупустынные животные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Гремучие змеи обитают в пустынях, выдерживая жару и жажду. Олени и птицы населяют леса и луга, приспосабливаясь к сезонным изменениям среды и поиску корма.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Ареалы обитания хордовых: примеры адаптаций
</a:t>
            </a:r>
            <a:endParaRPr lang="en-US" sz="186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Хордовые регулируют численность других организмов, участвуют в переносе веществ и разложении органики. Они поддерживают устойчивость экосистем и биоразнообразие.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функции хордовых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экономику и культуру человека
</a:t>
            </a:r>
            <a:endParaRPr lang="en-US" sz="1497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хордовые важны для сельского хозяйства, рыболовства и медицины. Домашние животные и птицы обеспечивают пищу, одежду и служат компаньонами и объектами культурных традиций.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хордовых для природы и человека
</a:t>
            </a:r>
            <a:endParaRPr lang="en-US" sz="204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3266" y="1515502"/>
            <a:ext cx="3877468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органов дыхания хордовых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биология, 2024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эволюционный переход органов дыхания от водной среды к суше, отражая разнообразие дыхательных систем у различных групп хордовых.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дыхания хордовых эволюционировали от жабр к лёгким, что позволило освоить различные среды обитания, особенно наземные.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Занимательные факты о хордовых животных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рыбы, например светящиеся виды, способны излучать свет благодаря биолюминесценции, что помогает им привлекать добычу или отпугивать врагов в глубинах океана.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Гепард является самым быстрым наземным млекопитающим, развивая скорость до 120 км/ч. Колибри — самая маленькая птица, весит около 2 грамм и может зависать в воздухе в неподвижном состоянии.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угрозы и меры по охране хордовых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Уничтожение естественной среды обитания, загрязнение и изменение климата серьёзно угрожают хордовым. Более 15% видов позвоночных находятся под угрозой исчезновения из-за этих факторов.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сохранения хордовых создаются охраняемые территории, заповедники и реализуются программы защиты редких видов, что способствует поддержанию биоразнообразия и экологического баланса.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8250" y="2489382"/>
            <a:ext cx="6935700" cy="16932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6525" y="1263448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сохранения типа хордовые для будущих поколений
</a:t>
            </a:r>
            <a:endParaRPr lang="en-US" sz="2035" dirty="0"/>
          </a:p>
        </p:txBody>
      </p:sp>
      <p:sp>
        <p:nvSpPr>
          <p:cNvPr id="6" name="Text 1"/>
          <p:cNvSpPr txBox="1"/>
          <p:nvPr/>
        </p:nvSpPr>
        <p:spPr>
          <a:xfrm>
            <a:off x="1446525" y="1866825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Хордовые играют ключевую роль в природе благодаря своим особенностям и адаптациям. Их сохранение жизненно необходимо для устойчивости экосистем и благополучия человечества.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2026-05-08T18:31:33Z</dcterms:created>
  <dcterms:modified xsi:type="dcterms:W3CDTF">2026-05-08T18:31:33Z</dcterms:modified>
</cp:coreProperties>
</file>