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звуки, мелодии и настроение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нами каждый день — и днём, и вечером.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музыки: слушаем, поём, замечаем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в 3 классе дети поют, слушают произведения, чувствуют ритм и знакомятся с инструментами. Они учатся различать высоту, темп, громкость и настроение звуков.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музыки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главная линия музыки, которую легко напеть. Она помогает узнать песню и делает произведение запоминающимся, как знакомый вечерний напев.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звуки чередуются во времени. Он делает музыку стройной и помогает дружно петь, хлопать и шагать в такт.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бывает быстрым, умеренным и медленным. Он влияет на характер музыки: одна звучит живо, другая — спокойно, будто вечер за окном.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делает музыку тихой или звучной. Тихая мелодия подходит для покоя, а громкая — для праздника, марша или яркого танца.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поёт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звук имеет точную высоту, поэтому из него можно составить мелодию. Такие звуки легко повторять, соединять и напевать. Именно они помогают музыке звучать ясно и красиво.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 шум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стук, свист ветра и шум дождя относятся к шумам. В них трудно выделить отдельные ноты, но они отлично передают природу, движение и даже вечернюю прохладу.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Шумы тоже бывают музыкальными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композитор использует шумы нарочно: барабанный удар, звон колокольчика или шелест листвы помогают создать образ. Тогда обычный звук становится частью музыкальной картины.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и шумы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песня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рождаются слова. Они рассказывают о дружбе, школе, семье, природе или празднике и подсказывают, о чём будет песня.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 словам приходит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словам присоединяется напев. Мелодия делает текст более выразительным, а настроение песни — ясным и запоминающимся.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Возникает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песне есть припев, который повторяется. Его легко запомнить, поэтому хочется подпевать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2483" y="3287325"/>
            <a:ext cx="292411" cy="467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музыке и в жизни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хлопки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почувствовать в шагах, хлопках и простых движениях. Если двигаться в такт, музыка становится понятнее, а петь вместе — намного легче.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Биение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сердца тоже есть свой ритм. Он помогает понять, что ритм — это порядок повторений, который встречается не только в музыке, но и в жизни.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ритм помогает удерживать темп и не сбиваться. Чёткий рисунок звуков делает исполнение дружным, как будто весь класс шагает вместе.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часто отбивают ритм хлопками и притопами. Так легче услышать, как музыка движется: ровно, прыгающе, плавно или очень бодро.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духовые инструменты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струнных инструментов звук рождается, когда колеблются струны. Поэтому скрипка может звучать мягко, звонко или очень протяжно — всё зависит от исполнения.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Духовые, клавишные и ударные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духовых звук появляется от движения воздуха, а у ударных — от удара по поверхности. Клавишные объединяют разные возможности и умеют звучать по-разному, почти как маленький оркестр.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детские песни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живут очень долго: их передавали из поколения в поколение, поэтому в них сохранились простые и понятные мелодии.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встречаются знакомые образы: солнце, дорога, дом, поле, праздник. От этого они кажутся близкими и тёплыми.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обычно короткие, весёлые и легко запоминаются. В них много повторов, поэтому их удобно петь в кругу друзей.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песни имеют танцевальный характер. Под них хочется двигаться, шагать, кружиться и даже немного подпевать улыбаясь.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звуков получается музыка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простые элементы складываются в песню, пьесу или танец.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музыки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звучания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звуков можно почувствовать характер музыки: она бывает весёлой, спокойной, торжественной или чуть тревожной, как вечер перед сном.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по ходу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звучания темп, громкость и высота могут меняться. Из-за этого настроение становится то светлее, то мягче, то более напряжённым.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Финал произведения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может вернуться к знакомой теме или завершиться неожиданно. Тогда настроение остаётся в памяти, как вечерняя мелодия.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линейке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школе начинается линейка, музыка сразу собирает всех вместе. Она помогает настроиться на торжественный момент, выпрямить спину и слушать внимательно. Знакомая мелодия делает обычный день чуть более праздничным и важным.
</a:t>
            </a:r>
            <a:endParaRPr lang="en-US" sz="968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Утренник в актовом зале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утреннике дети поют хором, а рядом звучит инструмент — пианино, баян или синтезатор. Музыка поддерживает выступление и помогает ребятам не сбиться. Зрителям тоже легко улыбаться и подпевать знакомым словам.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классном празднике музыка звучит громко, ярко и радостно. Под неё дети читают стихи, танцуют и аплодируют друг другу. Даже самый серьёзный школьник начинает улыбаться, если слышит бодрый праздничный ритм.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школе и на праздниках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музыки: что важно заметить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обращает внимание на темп и громкость: музыка идёт быстро или медленно, звучит тихо или громко, словно шепчет или шагает уверенно.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узнать знакомые инструменты и повторяющиеся части. Если мелодия возвращается, её легче запомнить и понять, как устроено произведение.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стоит заметить настроение музыки. Она может быть весёлой, спокойной или торжественной, а по этим признакам её проще узнать уже с первых тактов.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Певческий голос и хоровое пение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пении важно не кричать, а звучать свободно и мягко. Тогда голос остаётся лёгким, а мелодия получается красивой и чистой.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все участники начинают и заканчивают одновременно. Если слушать соседей, общий звук становится дружным, как хорошо собранная команда.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песни нужно произносить чётко. Когда текст понятен, слушателям легче уловить смысл, а саму песню — запомнить и повторить.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длинной фразой помогает спокойное дыхание. Оно даёт возможность петь без лишнего напряжения и не терять звучание на середине строки.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исполнители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мелодию, ритм и характер будущего произведения. Он записывает музыку нотами, чтобы её могли прочитать и исполнить другие люди.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оживляет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поёт или играет уже готовую музыку. Один и тот же текст у разных исполнителей звучит по-разному: мягче, ярче, быстрее или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другие виды искусства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музыка соединяется со стихами. Слова помогают понять содержание, а мелодия делает его более живым, тёплым и запоминающимся.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 музыка подсказывает шаги, повороты и прыжки. Она словно ведёт за руку, и движения становятся ритмичными и выразительными.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образ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музыка помогает показать характер героя и настроение сцены. Она может предупредить о появлении персонажа или усилить самое важное мгновение.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без красок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звуками: море, дождь, пение птиц или тихий вечер. Даже без слов слушатель легко представляет картину в воображении.
</a:t>
            </a:r>
            <a:endParaRPr lang="en-US" sz="9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правила на уроке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9586" y="1972829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готовятся слушать и петь спокойно. Внимание помогает не пропустить ни одного звука.
</a:t>
            </a:r>
            <a:endParaRPr lang="en-US" sz="858" dirty="0"/>
          </a:p>
        </p:txBody>
      </p:sp>
      <p:sp>
        <p:nvSpPr>
          <p:cNvPr id="10" name="Text 3"/>
          <p:cNvSpPr txBox="1"/>
          <p:nvPr/>
        </p:nvSpPr>
        <p:spPr>
          <a:xfrm>
            <a:off x="2417509" y="3229880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становится тихо, чтобы услышать мелодию, инструменты и настроение произведения.
</a:t>
            </a:r>
            <a:endParaRPr lang="en-US" sz="858" dirty="0"/>
          </a:p>
        </p:txBody>
      </p:sp>
      <p:sp>
        <p:nvSpPr>
          <p:cNvPr id="11" name="Text 4"/>
          <p:cNvSpPr txBox="1"/>
          <p:nvPr/>
        </p:nvSpPr>
        <p:spPr>
          <a:xfrm>
            <a:off x="4706108" y="2028952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начинают и заканчивают вместе, следят за дыханием и не заглушают друг друга.
</a:t>
            </a:r>
            <a:endParaRPr lang="en-US" sz="858" dirty="0"/>
          </a:p>
        </p:txBody>
      </p:sp>
      <p:sp>
        <p:nvSpPr>
          <p:cNvPr id="12" name="Text 5"/>
          <p:cNvSpPr txBox="1"/>
          <p:nvPr/>
        </p:nvSpPr>
        <p:spPr>
          <a:xfrm>
            <a:off x="6505851" y="3327806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обсуждение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исполнения аккуратно обращаются с инструментами и делятся впечатлениями о музыке.
</a:t>
            </a:r>
            <a:endParaRPr lang="en-US" sz="8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шумного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беготни спокойная мелодия действует как маленькая пауза для отдыха. Ребёнок садится с книжкой, слушает музыку и постепенно успокаивается. Даже мысли начинают строиться ровнее, словно по ровной дорожке.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семейном вечере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музыка собирает семью вместе. Кто-то тихо напевает, кто-то слушает, а кто-то стучит пальцами в такт, хотя клятвенно обещал сидеть смирно. От этого обычный вечер становится тёплым и добрым.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и в играх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музыка помогает не скучать и делает дорогу короче. Во время игр она задаёт настроение: то бодрое, то спокойное, то немного шутливое. Так день звучит интереснее и веселее.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человеку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музыке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простых звуков постепенно возникает музыкальное произведение.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третьеклассник на уроке музыки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 узнаёт знакомую песню по началу мелодии, различает громкое и тихое звучание и старается петь в удобном для себя диапазоне без напряжения.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повторить простой ритм хлопками или шагами и заметить, где музыка звучит как песня, а где напоминает танец или марш.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уже видит связь музыки с чувствами и образами: она может радовать, успокаивать, приглашать в движение и даже рассказывать историю без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ближе и понятнее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звуки, чувства и настроение, поэтому её интересно слушать, петь и разгадывать. Она помогает дружить, мечтать и замечать красоту даже в обычном вечере.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2026-05-24T19:30:53Z</dcterms:created>
  <dcterms:modified xsi:type="dcterms:W3CDTF">2026-05-24T19:30:53Z</dcterms:modified>
</cp:coreProperties>
</file>