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Реформация и Контрреформация в Европе в XVI веке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религиозные изменения кардинально повлияли на историю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Реформацией: устои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 века католическая церковь имела огромную власть, но вызовы — коррупция и новое мышление — подготавливали путь для перемен.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начала Реформации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тезисов Мартина Лютера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году Лютер прикрепил свои тезисы к двери церкви в Виттенберге, осуждая продажу индульгенций. Это событие вызвало волну споров и начало религиозных реформ.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и вызов церковной власти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открыто критиковал папу и церковную практику, призывая к возвращению к Библии и изменению духовенства. Его идеи быстро распространились по Германии.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учения Лютера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почитания мощей и святых, что снижало влияние культов и обрядов.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основывалось на оправдании человека только верой, а не делами. Это означало прямой доступ к спасению без посредников.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авторитетом объявлялась Библия (Sola Scriptura), вместо традиций и учений церкви.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богослужений и проведение проповедей на немецком языке делали религию близкой обычным людям.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1555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 закреплён принцип, позволивший князьям определять веру своих подданных, приведший к временному миру в Германии.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Истрорический свод 16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Установленный мир обозначил конец религиозных войн и закрепил разделение страны на католические и протестантские территории.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Роттердамский: критик и гуманист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выступал за обновление церкви, осуждал коррумпированность и стремился к более нравственному христианству через просвещение.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вдохновили многих реформаторов, он служил мостом между традиционными и новыми взглядами на религию.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 Англии: путь к Англиканской церкви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1534 год — Генрих VIII провозгласил себя главой новой церкви, отделившись от папского влияния. Это усилило королевскую власть.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собственности католической церкви и создание национальной церкви привели к новому государственно-церковному устройству.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протестантского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Гугеноты стремились к реформам, что вызвало противостояние с католическими властями и элитой, усиливая напряжённость в обществе.
</a:t>
            </a:r>
            <a:endParaRPr lang="en-US" sz="123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Варфоломеевская ночь 1572 года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трагической резне были убиты тысячи гугенотов в Париже и других городах, что усугубило расколы между конфессиями.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религиозных войн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между католиками и гугенотами продолжались, ведя к длительной гражданской нестабильности и разделению Франции.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Гугеноты и религиозные конфликты во Франции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 на национальные языки помог распространить грамотность. В протестантских кругах появилась хоровая музыка, отражающая духовные идеи Реформации.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образовательные подходы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школы, где учение стало доступнее. Важным стало развитие трудовой этики и подход к учёбе как к личному росту.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 Швейцарии: этапы и личности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в Цюрихе (1520-е)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Ульрих Цвингли выступил за упрощение обрядов и строгое следование Писанию, создав новую церковную общину.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кальвинизма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Кальвина быстро распространились во Франции, Нидерландах, Шотландии и Англии, влияя на религию и политику.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деятельность Жана Кальвина (1509–1564)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 разработал учение о предопределении и строгой этике, что определило облик реформированной церкви в Женеве.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европейское общество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Кальвинизм способствовал формированию новых моральных норм и укреплению городских республик с активным гражданским участием.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ответ Католической церкви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иезуитов — новой силы в Католической церкви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Иезуиты, основанные Игнатием Лойолой, стали главной движущей силой Контрреформации. Они создавали школы и университеты, направленные на воспитание верующих и защиту католической веры от протестантских идей.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борьба с ересями и укрепление дисциплины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усилила цензуру и следила за верой верующих. Были организованы инквизиционные процессы, а духовенство обязали проходить серьезное обучение и соблюдать строгую дисциплину.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собор: реформы и решения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закрепил католическое учение и запретил ключевые протестантские идеи, усилив доктрину и настояв на важности традиций и священного предания.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Запретили продажу индульгенций и ввели единые стандарты богослужения, что укрепило авторитет церкви и помогло восстановить доверие верующих.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строгие правила для обучения священников, что повысило уровень духовенства и снизило коррупцию и безграмотность среди клириков.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иезуитов в Контрреформации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основали сеть образовательных учреждений, способствующих распространению католической веры и формированию интеллектуальной элиты, которая противостояла протестантским движениям.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участвовали в миссионерской деятельности, отправляясь в удалённые регионы Европы и за её пределы, чтобы обратить к католицизму новых последователей.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Реформации и Контрреформации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центральных регионах Европы, таких как Германия, Швейцария и Скандинавия, доминировало протестантство, формируя новые христианские конфессии и изменяя религиозный ландшафт.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Европы, включая Испанию, Италию и Португалию, оставался оплотом Католической церкви, тогда как Франция и Англия переживали религиозные реформы и конфликты, характеризующие эпоху.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Варфоломеевская ночь — трагедия гугенотов во Франции
</a:t>
            </a:r>
            <a:pPr algn="l" indent="0" marL="0">
              <a:lnSpc>
                <a:spcPct val="130039"/>
              </a:lnSpc>
              <a:buNone/>
            </a:pPr>
            <a:r>
              <a:rPr lang="en-US" sz="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1572 году во время Варфоломеевской ночи произошло массовое убийство протестантов-гихенотов в Париже и других городах. Это событие значительно обострило религиозные противоречия в стране.
</a:t>
            </a:r>
            <a:endParaRPr lang="en-US" sz="911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гугенотов стали испытанием для французского общества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конфликты между католиками и протестантами привели к жестоким боям, разорению и разделению населения, затрагивая политическую стабильность Франции.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— разрушительный конфликт Европы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1618 по 1648 годы войны охватили большую часть континента, смешивая религиозные разногласия с политическими амбициями. Итогом стали значительные изменения в власти и границах.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войн: демографические и территориальные изменения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регионы потеряли значительную часть населения, а новые мирные договоры закрепили религиозное и политическое разделение Европы, заложив основы современного европейского порядка.
</a:t>
            </a:r>
            <a:endParaRPr lang="en-US" sz="852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в Европе XVI–XVII веков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идей веротерпимости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способствовали снижению насилия и конфликтов, формируя в обществе настроения толерантности и религиозной терпимости, важные для будущих демократий.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кровавых религиозных конфликтов подтолкнул государства к поиску мирных путей сосуществования различных конфессий и уменьшения давления церкви на личную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и Нидерландах возникли первые законодательные акты, позволяющие выбирать вероисповедание, что стало началом признания свободы совести.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Протестантская этика труда и личной ответственности повлияла на формирование культурных ценностей, стимулируя развитие общества и экономики.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Типография получила мощный толчок, что ускорило распространение знаний, научных открытий и философских концепций в разных странах Европы.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протестантских регионах возникли школы и университеты, где преподавали новые идеи, развивалась наука и готовилось новое поколение просвещённых людей.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способствовала переводу Библии на национальные языки, что сделало священные тексты доступными для широких слоев населения и стимулировало грамотность.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образование и культуру в Европе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протестантских церквей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— Лютеранство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начинает движение с критикой католической церкви, создавая лютеранскую традицию с акцентом на оправдание верой и авторитет Библии.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1530–1540 — Кальвинизм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Кальвин развивает строгую этику и учение о предопределении, формируя движение, распространившееся в Швейцарии, Франции и Нидерландах.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1534 — Англиканство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учреждает Англиканскую церковь, отделяясь от Рима и создавая национальную церковь с монархом во главе.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 эпоху религиозных войн в Европе и заложил основы религиозной свободы и государственного суверенитета.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источники, дипломаты Вестфальского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прекратил Тридцатилетнюю войну и признал право государств самостоятельно определять религию, что стало ключевым шагом к современному пониманию прав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Реформации и Контрреформации для современной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реформ заложила фундамент для разнообразия конфессий, свободы вероисповедания и развития образования, формируя политические и культурные основы современного европейского общества.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2026-05-10T15:41:49Z</dcterms:created>
  <dcterms:modified xsi:type="dcterms:W3CDTF">2026-05-10T15:41:49Z</dcterms:modified>
</cp:coreProperties>
</file>