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image" Target="../media/image-18-17.png"/><Relationship Id="rId18" Type="http://schemas.openxmlformats.org/officeDocument/2006/relationships/image" Target="../media/image-18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в алгебре: равенства, которые верны всегда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Равенства, которые не изменяются при любых допустимых значениях.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тождества важны в 7 классе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упрощать выражения, сокращать вычисления и быстрее замечать ошибки. На их основе строятся раскрытие скобок, приведение подобных слагаемых и другие преобразования, без которых алгебра становится намного сложнее.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тождество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верно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 — это равенство, которое выполняется при всех допустимых значениях букв. Оно не требует поиска единственного ответа, как уравнение, а описывает общее правило для выражений.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тождествам относятся записи a+a=2a и 2(x+3)=2x+6. В них левая и правая части совпадают после преобразования, поэтому равенство остаётся верным при любых допустимых значениях.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(a+b)^2=a^2+2ab+b^2 тоже является тождеством. Она показывает, что одно выражение можно записать по-разному, сохраняя его значение и не меняя смысл вычислений.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всякое равенство — тождество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2x=6 не является тождеством, потому что верна только при x=3. Такие равенства называют уравнениями: в них нужно найти значение переменной, а не подтвердить правило.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Тождество, уравнение и формула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важных записей в алгебре помогает не путать их между собой.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проверяют для всех допустимых значений, уравнение решают, а формула описывает зависимость между величинами.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равенство на тождество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преобразованию обеих частей равенства
</a:t>
            </a:r>
            <a:endParaRPr lang="en-US" sz="11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тождественные преобразования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и сочетательный законы позволяют менять порядок и группировку слагаемых или множителей. Из-за этого выражение записывается иначе, но его значение остаётся тем же.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 помогает убрать скобки и заменить произведение суммы на сумму произведений. Это один из самых частых приёмов при работе с буквенными выражениями в 7 классе.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с одинаковой буквенной частью можно складывать или вычитать. Такой приём делает выражение короче и позволяет сразу увидеть его более простую форму.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множителя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нескольких слагаемых есть общий множитель, его выносят за скобки. Этот приём удобен для разложения на множители и помогает заметно сократить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преобразования чаще всего используются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результаты измерений, а типичную учебную нагрузку в теме: какие действия встречаются чаще и требуют постоянной тренировки.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раскрытие скобок и приведение подобных слагаемых; остальные приёмы реже, но важны для более коротких преобразований.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темы «Тождества» в 7 классе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 как основа раскрытия скобок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 говорит: чтобы умножить сумму на число, нужно умножить на это число каждое слагаемое в скобках отдельно. Так появляется формула a(b+c)=ab+ac.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справа налево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закон работает и в обратную сторону: ab+ac=a(b+c). Это удобно, когда нужно вынести общий множитель за скобки и сделать выражение короче.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представить прямоугольник, одна сторона которого разбита на две части. Тогда общая площадь получается как сумма двух меньших площадей, и правило становится понятным без лишних вычислений.
</a:t>
            </a:r>
            <a:endParaRPr lang="en-US" sz="10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в 7 классе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(a+b)^2=a^2+2ab+b^2 позволяет быстро раскрывать квадрат суммы. Она особенно удобна, когда скобки повторяются и обычное умножение стало бы слишком длинным.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(a-b)^2=a^2-2ab+b^2 похожа на предыдущую формулу, но средний член имеет другой знак. Это важно помнить, чтобы не допустить ошибку при раскрытии скобок.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a^2-b^2=(a-b) (a+b) помогает разлагать выражение на множители. Его часто используют для сокращения вычислений и для проверки правильности полученного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тождеств на примерах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тождество подтверждается после преобразования левой части.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преобразования левая и правая части совпадают, равенство является тождеством.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«Тождества»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51" y="2362487"/>
            <a:ext cx="1503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тождества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позволяют сокращать длинные буквенные выражения до более удобного вида. Это особенно важно, когда в записи есть скобки, степени и несколько одинаковых слагаемых, которые можно объединить без изменения результата.
</a:t>
            </a:r>
            <a:endParaRPr lang="en-US" sz="835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тождественных преобразований выражение часто можно сделать короче перед подстановкой чисел. Так вычисления становятся быстрее, а вероятность ошибиться в громоздкой записи заметно уменьшается.
</a:t>
            </a:r>
            <a:endParaRPr lang="en-US" sz="835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формулах тождества помогают менять вид записи, не меняя смысл. Это удобно в алгебре, геометрии и физике, когда нужно выделить нужную часть формулы или подготовить её к дальнейшему решению.
</a:t>
            </a:r>
            <a:endParaRPr lang="en-US" sz="835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сравнивать обе части выражения и находить ошибки в преобразованиях. Если запись после преобразования не сохраняет равенство, значит, где-то допущена неточность, чаще всего в знаках или раскрытии скобок.
</a:t>
            </a:r>
            <a:endParaRPr lang="en-US" sz="8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преобразовании выражений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из-за самой формулы, а из-за невнимательности при знаках и порядке действий. Особенно рискованны выражения с минусом перед скобками.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ошибок — неверная работа со знаками. Если контролировать минус и каждый шаг преобразования, большинство неточностей можно избежать.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 теме тождественных преобразований, 7 класс.
</a:t>
            </a:r>
            <a:endParaRPr lang="en-US" sz="5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выражения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основана на тождественных преобразованиях, изучаемых в 7 классе.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квадрат раскрывается на части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квадрат — три вида площадей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квадрат со стороной a+b. Если провести внутри него линии, площадь разделится на квадрат a^2, квадрат b^2 и два одинаковых прямоугольника по ab. Вместе они образуют всю фигуру без пропусков и наложений.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рисунка к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такого разбиения сразу видно, почему появляется формула (a+b)^2=a^2+2ab+b^2. Геометрия здесь помогает не запоминать правило механически, а понимать его смысл через площади отдельных частей одной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при сокращении дробей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числитель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множители в числителе, чтобы увидеть общий множитель с знаменателем. Например, x^2-1 удобно записать как (x-1) (x+1) и только потом сокращать дробь.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область допустимых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сокращением нужно проверить, при каких значениях переменной знаменатель не равен нулю. Если это условие нарушается, исходная дробь не имеет смысла, даже если после преобразования запись выглядит простой.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полезно подставить допустимое значение переменной и убедиться, что исходное и полученное выражения совпадают. Такая проверка помогает не потерять важные ограничения и избежать ошибки в ответе.
</a:t>
            </a:r>
            <a:endParaRPr lang="en-US" sz="9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нужно знать в 7 классе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чаще всего встречаются при упрощении выражений, раскрытии скобок и разложении на множители.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тождества образуют основу преобразования выражений: они помогают менять вид записи, не изменяя её значения, и ускоряют решение задач.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тождества сокращают количество действий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найдено подходящее тождество, тем меньше промежуточных записей остаётся в решении. Это особенно заметно в примерах со скобками и подобными слагаемыми.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уменьшают число шагов и делают решение короче. Для семиклассника это значит меньше вычислений и меньше шансов допустить ошибку.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типового решения с использованием и без использования тождества, 7 класс.
</a:t>
            </a:r>
            <a:endParaRPr lang="en-US" sz="5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52258"/>
            <a:ext cx="346800" cy="3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4816" y="1836742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79859" y="3182484"/>
            <a:ext cx="346800" cy="27744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тождеств с другими темами алгебры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складывать, умножать и преобразовывать многочлены. Без них трудно быстро приводить выражения к удобному виду и замечать общие множители.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используются как разрешённые преобразования при решении уравнений. Если обе части преобразованы правильно, равенство сохраняется, а поиск неизвестного становится проще.
</a:t>
            </a:r>
            <a:endParaRPr lang="en-US" sz="938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дробными выражениями тождества нужны для сокращения, разложения числителя и знаменателя на множители. Это делает запись короче, но требует внимательности к допустимым значениям.
</a:t>
            </a:r>
            <a:endParaRPr lang="en-US" sz="928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формулы площадей, периметров и физических зависимостей можно преобразовывать тождественно. Это помогает не только считать, но и понимать, как связаны между собой величины.
</a:t>
            </a:r>
            <a:endParaRPr lang="en-US" sz="928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 квадратами и разностью квадратов напрямую связаны со степенями. Они помогают раскрывать скобки и распознавать структуру выражения быстрее, чем обычным умножением.
</a:t>
            </a:r>
            <a:endParaRPr lang="en-US" sz="9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тождество от уравнения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когда равенство верно всегда, а когда нужно искать конкретные значения переменной.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Тождества: главный итог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показывают, что одно и то же выражение можно записать по-разному, не меняя его значения. Это делает алгебру понятнее, вычисления короче, а решения — аккуратнее и надёжнее.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2026-05-29T21:47:32Z</dcterms:created>
  <dcterms:modified xsi:type="dcterms:W3CDTF">2026-05-29T21:47:32Z</dcterms:modified>
</cp:coreProperties>
</file>