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биогеоценозов как путь сохранения биоразнообразия: ключевые темы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биогеоценозов — основа жизненного баланса и устойчивости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биогеоценоз и почему это важно?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комплекс живых организмов и окружающей среды на определённой территории. С 1970 по 2020 год численность диких животных уменьшилась на 68%, угрожая стабильности природных систем и человечеству.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Земле известно около 8 миллионов видов, однако около миллиона из них находятся под угрозой исчезновения. Это оказывает серьёзное влияние на устойчивость биогеоценозов.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2019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 видов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под угрозой исчезновения, что ставит под риск баланс экосистем.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компоненты биогеоценоза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биогеоценозе выделяются продуценты, консументы и редуценты — вместе они формируют пищевые цепи и поддерживают жизненный цикл.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абиотической среды и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климат и вода создают условия для жизни организмов, обеспечивают круговорот веществ и энергоснабжение системы, обеспечивая её устойчивость.
</a:t>
            </a:r>
            <a:endParaRPr lang="en-US" sz="9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российские биогеоценозы с богатым биоразнообразием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леса — дом для эндемиков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обитает до 20% эндемичных сосудистых растений России, что делает Кавказ ценной экосистемой для изучения и охраны 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природный заповедник с эндемиками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 1400 видов животных и более 700 видов растений, с более чем 60% эндемиков, Байкал является живой лабораторией эволюции.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— биосферный резервуар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знаменит своим разнообразием: более 36 видов млекопитающих и около 300 видов птиц, что отражает богатство и устойчивость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данные по деградации биогеоценозов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и климатические изменения сокращают площади природных экосистем по всему миру.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темпы утраты биоразнообразия угрожают основам природных циклов и устойчивости экосистем.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разрушения биогеоценозов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и добыча полезных ископаемых приводят к утрате среды обитания и дисбалансу экосистем.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нарушает естественные ландшафты, сокращая площади естественных биогеоценозов.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почвы и водных объектов ухудшает условия жизни организмов и вызывает биоцид.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пожары изменяют структуру сообществ, часто уничтожая местные виды и нарушая природное равновесие.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 значение биоразнообразия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ресурсов и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снабжают людей пищей, водой, лекарствами и строительными материалами, а также служат барьером от природных катастроф.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жизненно важных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усиливает опыление, формирование почв и очистку воды, что гарантирует стабильность функционирования экосистем.
</a:t>
            </a:r>
            <a:endParaRPr lang="en-US" sz="10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Йеллоустоун: возвращение волков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волков восстановила естественный баланс, сократила чрезмерную численность оленей и повысила разнообразие видов в экосистеме.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«Зелёная стена» против опустынивания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озеленение замедляет продвижение пустынь, успешно восстанавливая около 66 миллионов гектаров земель.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Куршская коса: борьба с эрозией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стабилизации дюн предотвращает утрату растительности и поддерживает целостность береговых биогеоценозов.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охраны и восстановления биогеоценозов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— ключевая стратегия охраны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заповедников, национальных парков и заказников помогает сохранять уникальные природные комплексы и виды.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ООПТ обеспечивает восстановление нарушенных процессов и сохранение природного разнообразия.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уже более 13 000 ООПТ, охватывающих различные экосистемы и выполняющих эколого-просветительские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особо охраняемых природных территорий: мировой и российский опыт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количество и долю особо охраняемых природных территорий (ООПТ) в России, США и Бразилии, отражая глобальную тенденцию увеличения защищённых экосистем за последние 30 лет. Основные виды ООПТ включают заповедники, национальные парки и заказники.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площадь охраняемых территорий за 30 лет увеличилась с 9% до 15%. Россия лидирует по количеству ООПТ, обеспечивая значительную защиту природных 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UNEP-WCMC,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экологической экспертизы в сохранении биогеоценозов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экспертиза выявляет возможное влияние проектов на биогеоценозы, обеспечивая раннюю оценку риска и способствуя предотвращению экологического ущерба.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процедуры проводится инвентаризация видов, анализ устойчивости экосистемы и оценка угроз ключевым компонентам биогеоценоза.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Разработанные меры включают программы рекультивации нарушенных территорий; в России экологическая экспертиза обязательна с 1995 года для ответственного природопользования.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хозяйственной деятельности на биогеоценозы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в Калужской области и потеря редких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осушение болот в Калужской области привело к исчезновению уникальных видов растений. Нарушение водного баланса сказалось на микроклимате и сократило биологическое разнообразие региона.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 Приморье и снижение численности амурского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леса в Приморье разрушает естественную среду обитания тигров, уменьшая возможности для охоты и размножения. Численность этих редких хищников сокращается, угрожая их выживанию.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сбросы в Волге и рост сине-зелёных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 Волги промышленными отходами приводит к эвтрофикации и массовому размножению сине-зелёных водорослей. Это нарушает водные биогеоценозы и ухудшает качество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лесных биогеоценозов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лесопользование предусматривает сертификацию продукции по стандарту FSC и выборочные рубки, что минимизирует ущерб экосистемам и способствует сохранению ключевых видов.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посадки и проекты, например реабилитация кедровых лесов Алтая, демонстрируют эффективность в поддержании биоразнообразия и устойчивости лесных биогеоценозов.
</a:t>
            </a:r>
            <a:endParaRPr lang="en-US" sz="9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меры реабилитации и сохранения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химических и биологических загрязнителей улучшает качество воды и восстанавливает здоровье водных организмов, что является основой для стабильных экосистем.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естественных береговых зон играет ключевую роль в поддержании биоразнообразия и защите водных экосистем от эрозии и загрязнения.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рыболовства и предотвращение эвтрофикации способствуют поддержанию баланса ресурсов и предотвращают деградацию водных биогеоценозов.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утраты биоразнообразия вследствие нарушений биогеоценозов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Анализ экологических процессов и хозяйственной деятельности (2024)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544" y="1768975"/>
            <a:ext cx="164813" cy="263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 в сохранении и восстановлении биогеоценозов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программы в школах повышают осведомлённость молодежи о значении биогеоценозов и способах их охраны в повседневной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акциях и проектах позволяет гражданам напрямую влиять на состояние природы и поддерживать природоохранные мероприятия.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приложений типа iNaturalist и «Чистые игры» помогает в краудсорсинговом сборе данных о состоянии природы и редких видах на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база охраны биогеоценозов в России и в мире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Федеральный закон №7 «Об охране окружающей среды» устанавливает правовые рамки для защиты биогеоценозов и регулирования природопользования.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Конвенция ООН о биологическом разнообразии (1992) является основой международного сотрудничества в области охраны природы.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ЮНЕП поддерживает разработку политик и проектов, направленных на сохранение биоразнообразия и устойчивое развитие.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и ответственности включают государственный экологический надзор и муниципальные меры предотвращения разрушения природных комплексов.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нерешённые вопросы охраны биогеоценозов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усиливают частоту засух и экстримальных температур, что дестабилизирует экосистемы и усложняет меры защиты природных комплексов.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и нехватка финансирования, вместе с недостаточной координацией природоохранных инициатив между регионами, остаются серьёзной проблемой.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важность охраны биогеоценозов для устойчивого будущего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биогеоценозов требует комплексного подхода, объединяющего законодательство, науку и активность общества для обеспечения экологической безопасности и развития.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2026-05-10T07:25:34Z</dcterms:created>
  <dcterms:modified xsi:type="dcterms:W3CDTF">2026-05-10T07:25:34Z</dcterms:modified>
</cp:coreProperties>
</file>