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ель в стихах Берестова оживает как образ красоты.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Д. Берестов. «Ель»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и его добрые стихи для детей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Валентин Дмитриевич Берестов писал о мире просто и тепло: о природе, школе, играх и маленьких открытиях. Его стихи легко читать вслух, потому что они звучат ясно, ритмично и очень образно.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показывает ель как главное дерево зимнего леса: стройное, зелёное и заметное среди снега, словно лесная красавица.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её хвоя, колючие ветви и спокойный вид. Эти детали делают образ дерева живым и точным.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становится не просто частью пейзажа, а красивым образом природы, который хочется рассматривать внимательно и с интересом.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 «Ель»
</a:t>
            </a:r>
            <a:endParaRPr lang="en-US" sz="322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в зимнем лесу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ель среди снега
</a:t>
            </a:r>
            <a:pPr algn="l" indent="0" marL="0">
              <a:lnSpc>
                <a:spcPct val="100000"/>
              </a:lnSpc>
              <a:buNone/>
            </a:pPr>
            <a:r>
              <a:rPr lang="en-US" sz="15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иллюстрации хорошо смотрится высокая ель на белом снегу. Тёмно-зелёные ветви и лёгкий иней делают её особенно выразительной. Такой образ сразу создаёт ощущение зимней тишины и свежего морозного воздуха.
</a:t>
            </a:r>
            <a:endParaRPr lang="en-US" sz="158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Лесное 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стоит неподвижно, будто сторожит лес. Вокруг — чистый снег, холодный воздух и тихий зимний простор. Именно такое спокойствие помогает почувствовать красоту природы без лишних слов и украшений.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Нарядная зимняя красавица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игрушек ель выглядит нарядно: её густая крона выделяется на светлом фоне. В стихотворении этот образ помогает увидеть, как простое дерево может стать ярким центром зимней картины.
</a:t>
            </a:r>
            <a:endParaRPr lang="en-US" sz="17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788" y="1451264"/>
            <a:ext cx="58905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459364"/>
            <a:ext cx="657000" cy="65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7953" y="1451264"/>
            <a:ext cx="58905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как живой образ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в стихотворении кажется высокой и стройной. Это делает её похожей на настоящую лесную красавицу, которая уверенно выделяется среди других деревьев.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выглядит крепким и колючим, будто у него есть свой нрав. Такой образ помогает почувствовать: природа не скучная, а очень разная.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нарядность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снег только подчёркивает красоту ели. На его фоне зелёная хвоя кажется ещё ярче, а дерево — особенно заметным и праздничным.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передаёт красоту ели без длинных описаний. Несколько точных слов создают ясный и живой образ, который легко представить.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спокойно и ровно, как тихий зимний шаг по снегу. Короткие слова делают чтение лёгким и понятным даже для младших школьников.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 помогает удерживать внимание. Строки как будто мягко перекликаются друг с другом и создают ощущение неторопливого движения по лесу.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текста плавное, без резких слов и громких интонаций. Поэтому стихотворение воспринимается как спокойный рассказ о зимней красоте.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 помогают запомнить текст. Он хорошо слушается вслух и оставляет приятное впечатление тихой снежной прогулки.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ритм стихотворения
</a:t>
            </a:r>
            <a:endParaRPr lang="en-US" sz="323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выбирает простые слова о цвете и форме. Благодаря им читатель сразу видит зелёную хвою, высокий ствол и густую крону ели.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и зимние детали: снег, мороз, холодный воздух, тишина. Они делают картину леса ясной и очень узнаваемой.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работает как точный штрих художника. Вместе они создают живую зимнюю сцену, которую легко представить и запомнить.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рисуют картину
</a:t>
            </a:r>
            <a:endParaRPr lang="en-US" sz="30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969" y="1438630"/>
            <a:ext cx="652163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885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передаёт тихое, ровное настроение. В нём нет тревоги: зимний лес кажется мирным, чистым и очень красивым.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выглядит почти волшебно, будто готова стать героиней новогодней истории. Такой образ делает стихотворение особенно тёплым и добрым.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праздника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напоминает о Новом годе, поэтому читатель чувствует радость и лёгкое предвкушение. Праздник будто уже где-то рядом.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образ ели в стихотворении
</a:t>
            </a:r>
            <a:endParaRPr lang="en-US" sz="2097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внимательное наблюдение превращает обычное дерево в поэтический образ.
</a:t>
            </a:r>
            <a:endParaRPr lang="en-US" sz="8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удобство для чтения
</a:t>
            </a:r>
            <a:endParaRPr lang="en-US" sz="3151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сразу помогают понять текст. Он звучит легко и не утомляет, поэтому дети быстро включаются в чтение.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ровный ритм делают стихотворение удобным для выразительного чтения. Слова словно идут друг за другом без спешки.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ясному звучанию стихотворение хорошо запоминается. Его приятно повторять и слушать, как тихую зимнюю песенку.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легко узнать по зимним прогулкам, картинкам в книгах и новогодним украшениям. Поэтому поэтический образ сразу вызывает у ребёнка знакомые и тёплые ассоциации.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образ ели близок детям
</a:t>
            </a:r>
            <a:endParaRPr lang="en-US" sz="3071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зимой это дерево остаётся зелёным, а значит, выглядит живым и заметным среди снега. Детям особенно интересно наблюдать за такой яркой деталью леса.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Берестов соединяет обычный детский опыт с точным взглядом на природу. Поэтому ель в стихотворении быстро запоминается и кажется почти знакомой героиней.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замечать красоту даже в знакомой ели и относиться к природе бережно, а не мимоходом.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может стать поэтическим образом природы, если внимательно на него посмотреть.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В. Д. Берестова «Ель».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новогодний праздник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для детей часто связана с Новым годом: это дерево ставят дома и в школе, украшают игрушками, огоньками и звездой. Праздничный образ делает стихотворение особенно близким.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 Берестова важнее не украшения, а сама лесная ель — её стройность, зелень и спокойная красота. Так праздничная ёлка соединяется с живой природой.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использует простые слова, чтобы картина леса была понятна младшим школьникам с первого чтения. Сложных выражений здесь нет, зато есть точность и ясность.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прилагательные помогают увидеть дерево: оно не просто красивое, а стройное, зелёное и заметное среди снега. Один удачный штрих заменяет длинное описание.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спокойный ритм создают ощущение тихой зимней прогулки. Текст читается легко, будто сам ведёт читателя по заснеженному лесу.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ели получается выразительным без лишних деталей. В этом и состоит сила стихотворения: оно говорит просто, но рисует в воображении живую картину.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стихотворения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969" y="1438630"/>
            <a:ext cx="652163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4575" y="1430330"/>
            <a:ext cx="58905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900" y="1455596"/>
            <a:ext cx="700500" cy="6226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3072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напоминает о празднике, подарках и зимних чудесах. Поэтому стихотворение вызывает у ребёнка светлую радость и приятное ожидание чего-то хорошего.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лес в стихотворении тихий и чистый. Такое настроение помогает почувствовать умиротворение, будто всё вокруг стало чуть медленнее и добрее.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кажется сильным, нарядным и немного сказочным. Читатель невольно любуется им и замечает, как много красоты есть в обычной природе.
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окружающего мира дети учатся рассматривать деревья зимой и замечать их признаки. Стихотворение помогает применить эти наблюдения в литературном чтении.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можно сравнить с берёзой или сосной по форме кроны, цвету хвои и общему виду на снегу. Такое сравнение делает наблюдение точнее и интереснее.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 опирается на реальность: если ребёнок видел ель в парке или лесу, стихотворение помогает заново увидеть знакомое дерево внимательнее.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 школьными наблюдениями о природе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«ель», «лес», «снег» сразу задают зимнюю картину. По ним легко понять, где происходит действие и какое пространство окружает дерево.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«хвоя», «ветви», «зелёный» помогают представить саму ель: её форму, цвет и характерные детали. Благодаря им образ получается точным и узнаваемым.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«тишина» и «красота» передают настроение стихотворения. Они показывают, что поэт любуется не только деревом, но и всем зимним пейзажем.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«праздник» связывает лесную ель с детскими ожиданиями Нового года. Так обычное дерево становится ещё ближе читателю и вызывает тёплые чувства.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произведения
</a:t>
            </a:r>
            <a:endParaRPr lang="en-US" sz="291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«Ель» — короткое стихотворение о зимнем дереве, написанное простым и понятным языком. Оно легко читается и быстро запоминается.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— природа вокруг нас красива сама по себе. Нужно только остановиться и посмотреть внимательнее, а не пробежать мимо, как заяц по сугробу.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4 класса это добрый текст о наблюдательности, уважении к природе и умении находить поэзию в самом обычном дереве.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стихотворении
</a:t>
            </a:r>
            <a:endParaRPr lang="en-US" sz="26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понимание образа ели
</a:t>
            </a:r>
            <a:endParaRPr lang="en-US" sz="2936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сначала замечает ель как обычное дерево зимнего леса. Она стоит на фоне снега и сразу выделяется своим видом.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сосредотачивается на форме, цвете и ветвях ели. Эти детали делают образ точным и запоминающимся.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возникает чувство тишины, света и спокойствия. Зимний пейзаж начинает восприниматься как красивый и доброжелательный.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ель становится символом природы, праздника и детской радости. Простое дерево превращается в поэтический образ.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76138" y="1306500"/>
            <a:ext cx="55917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Ель, которую хочется заметить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Берестова запоминается тем, что из обычной ели делает яркий и добрый образ. Оно учит смотреть внимательно, ценить красоту природы и радоваться простым открытиям.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2026-05-20T08:44:34Z</dcterms:created>
  <dcterms:modified xsi:type="dcterms:W3CDTF">2026-05-20T08:44:34Z</dcterms:modified>
</cp:coreProperties>
</file>