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7925" y="3535275"/>
            <a:ext cx="5888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Может ли разум менять Землю?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467925" y="4371049"/>
            <a:ext cx="5888400" cy="44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Разум человека может созидать или разрушать Землю.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57975" y="310400"/>
            <a:ext cx="2296200" cy="2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906" y="2403041"/>
            <a:ext cx="4051500" cy="21958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7925" y="399601"/>
            <a:ext cx="37086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биосферы к вопросу о ноосфере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5331394" y="1253613"/>
            <a:ext cx="34401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объединяет всё живое на Земле. Но сегодня человек меняет природу так быстро, что возникает новый вопрос: может ли разум направлять эти изменения осознанно и бережно?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7925" y="476250"/>
            <a:ext cx="755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появилась идея ноосферы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30050" y="1852381"/>
            <a:ext cx="3844500" cy="36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наблюдения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30050" y="2295031"/>
            <a:ext cx="3844500" cy="7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XIX веке учёные всё чаще видели, что деятельность человека меняет ландшафты, почвы и воды. Эти изменения уже нельзя было считать только местными и случайными.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30050" y="3384350"/>
            <a:ext cx="3844500" cy="36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Сопоставимо с природой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30050" y="3827000"/>
            <a:ext cx="3844500" cy="7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ноосферы помогла описать мир, где знания и техника становятся такой же заметной силой, как вулканы, ледники или движение материков.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4831550" y="1852381"/>
            <a:ext cx="3844500" cy="36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Планетарный масштаб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831550" y="2295031"/>
            <a:ext cx="3844500" cy="7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XX веке стало ясно, что влияние людей выходит на планетарный уровень. Промышленность, транспорт и добыча ресурсов начали заметно перестраивать природные процессы.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4831550" y="3384350"/>
            <a:ext cx="3844500" cy="36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ответственности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4831550" y="3827000"/>
            <a:ext cx="3844500" cy="7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появился язык для разговора о будущем Земли: не только что человек умеет делать, но и как он должен это делать.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3400" y="3309600"/>
            <a:ext cx="492000" cy="393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4200" y="1666250"/>
            <a:ext cx="470400" cy="470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0738" y="1666250"/>
            <a:ext cx="470400" cy="47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79938" y="3309600"/>
            <a:ext cx="492000" cy="3936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467925" y="476250"/>
            <a:ext cx="70392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признаки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1253624" y="3271200"/>
            <a:ext cx="30717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Деятельность человека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3400" y="3852225"/>
            <a:ext cx="3727500" cy="69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этой идее важны знания, труд и технологии. Человек не просто живёт среди природы, а всё сильнее участвует в её изменении.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1253624" y="1666250"/>
            <a:ext cx="30717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разума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23400" y="2247275"/>
            <a:ext cx="3727500" cy="69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связано с греческим noos — «разум». Поэтому ноосферу понимают как сферу, где разумная деятельность людей становится важной частью устройства Земли.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5410162" y="1666250"/>
            <a:ext cx="30717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Земли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779938" y="2247275"/>
            <a:ext cx="3727500" cy="69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не отдельная планета и не фантазия. Ноосфера — научно-философская идея о том, как человек влияет на природную оболочку Земли.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5410162" y="3271200"/>
            <a:ext cx="30717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Ответственный выбор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779938" y="3852225"/>
            <a:ext cx="3727500" cy="69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Ноосферное мышление начинается там, где решения принимают с учётом последствий. Разум здесь означает не только умение, но и ответственность.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467925" y="476250"/>
            <a:ext cx="70392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ноосферы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663350" y="1693075"/>
            <a:ext cx="3314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Знания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63346" y="2212546"/>
            <a:ext cx="37245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опирается не на догадки, а на знания и наблюдения. Это позволяет видеть причины изменений и выбирать действия, которые приносят пользу, а не случайный результат.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55025" y="3293450"/>
            <a:ext cx="3314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Изменение среды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55021" y="3812921"/>
            <a:ext cx="37245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Любая деятельность меняет природу: строительство, транспорт, производство, сельское хозяйство. В ноосфере важно понимать, что даже полезные действия имеют последствия для экосистем.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777275" y="3293450"/>
            <a:ext cx="3314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Ответственность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4777271" y="3812921"/>
            <a:ext cx="37245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Ноосферное мышление включает заботу о будущем. Оно требует учитывать интересы других людей, следующих поколений и самой природы, а не только краткую выгоду.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4785600" y="1693075"/>
            <a:ext cx="3314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Технологии
</a:t>
            </a:r>
            <a:endParaRPr lang="en-US" sz="1300" dirty="0"/>
          </a:p>
        </p:txBody>
      </p:sp>
      <p:sp>
        <p:nvSpPr>
          <p:cNvPr id="17" name="Text 9"/>
          <p:cNvSpPr txBox="1"/>
          <p:nvPr/>
        </p:nvSpPr>
        <p:spPr>
          <a:xfrm>
            <a:off x="4785596" y="2212546"/>
            <a:ext cx="37245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помогают решать сложные задачи — от очистки воды до связи на больших расстояниях. Но они становятся по-настоящему разумными только тогда, когда не наносят лишнего вреда.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7925" y="476250"/>
            <a:ext cx="755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40725" y="1762125"/>
            <a:ext cx="3135612" cy="2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исследований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940725" y="2056023"/>
            <a:ext cx="3135612" cy="5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Вернадский начал изучать, как живое вещество и среда Земли связаны между собой. Эти исследования подготовили почву для его будущих идей о роли человечества.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042375" y="1762025"/>
            <a:ext cx="3135612" cy="2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Учение о ноосфере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5042375" y="2056023"/>
            <a:ext cx="3135612" cy="5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его взгляды оформились в учение о ноосфере — о мире, где разум, наука и ответственность человека влияют на развитие планеты.
</a:t>
            </a:r>
            <a:endParaRPr lang="en-US" sz="1000" dirty="0"/>
          </a:p>
        </p:txBody>
      </p:sp>
      <p:sp>
        <p:nvSpPr>
          <p:cNvPr id="12" name="Text 6"/>
          <p:cNvSpPr txBox="1"/>
          <p:nvPr/>
        </p:nvSpPr>
        <p:spPr>
          <a:xfrm>
            <a:off x="3079000" y="3540125"/>
            <a:ext cx="3135612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о роли человека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3079000" y="3872523"/>
            <a:ext cx="3135612" cy="5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первой половине XX века он пришёл к выводу, что человек стал мощной геологической силой. Научный прогресс сделал это влияние особенно заметным.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925" y="476250"/>
            <a:ext cx="70392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подходов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63346" y="1693075"/>
            <a:ext cx="37245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Вернадский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63346" y="2212546"/>
            <a:ext cx="37245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Вернадский рассматривал ноосферу как этап развития Земли, где главную роль начинают играть наука, труд и сознательная деятельность людей. Его подход опирался на естественные науки и наблюдения.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777271" y="3293450"/>
            <a:ext cx="37245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Тейяр де Шарден
</a:t>
            </a:r>
            <a:endParaRPr lang="en-US" sz="1300" dirty="0"/>
          </a:p>
        </p:txBody>
      </p:sp>
      <p:sp>
        <p:nvSpPr>
          <p:cNvPr id="9" name="Text 5"/>
          <p:cNvSpPr txBox="1"/>
          <p:nvPr/>
        </p:nvSpPr>
        <p:spPr>
          <a:xfrm>
            <a:off x="4777271" y="3812921"/>
            <a:ext cx="37245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Тейяр де Шарден связывал ноосферу прежде всего с развитием сознания и духовным ростом человечества. Его взгляд был философским и больше касался смысла человеческой эволюции.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467925" y="476250"/>
            <a:ext cx="755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человек стал геологической силой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812800" y="1852375"/>
            <a:ext cx="3661500" cy="36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Добыча ресурсов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812800" y="2295025"/>
            <a:ext cx="3661500" cy="7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добывают полезные ископаемые и используют их для строительства, транспорта и производства. Объёмы этих работ настолько велики, что они заметно изменяют поверхность Земли.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12800" y="3216463"/>
            <a:ext cx="3661500" cy="36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Преобразование земель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812800" y="3659113"/>
            <a:ext cx="3661500" cy="7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Поля, пастбища и промышленные зоны вытесняют естественные экосистемы. Человеческий труд превращает большие участки природы в пространства, подчинённые хозяйственным нуждам.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5014550" y="3216463"/>
            <a:ext cx="3661500" cy="36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Геологическая сила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5014550" y="3659113"/>
            <a:ext cx="3661500" cy="7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изменения становятся планетарными, разум и труд перестают быть только социальными явлениями. Они начинают действовать как геологический фактор, влияющий на Землю в целом.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014550" y="1852375"/>
            <a:ext cx="3661500" cy="36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Строительство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5014550" y="2295025"/>
            <a:ext cx="3661500" cy="7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Города, дороги, плотины и каналы перестраивают рельеф, водные потоки и природные территории. Масштаб таких изменений уже сравним с действием крупных природных процессов.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950" y="1534708"/>
            <a:ext cx="8208000" cy="318988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67925" y="476250"/>
            <a:ext cx="7544700" cy="6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ноосфера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467950" y="1139725"/>
            <a:ext cx="82080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знания к действию: исследование, решение, технология, результат.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075" y="1772886"/>
            <a:ext cx="3225300" cy="29197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67925" y="476250"/>
            <a:ext cx="755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Проявления ноосферы в жизни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630050" y="1654825"/>
            <a:ext cx="45852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науки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30050" y="1927647"/>
            <a:ext cx="4585200" cy="4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создаёт лекарства, методы диагностики и новые материалы, которые делают жизнь безопаснее и удобнее. При этом каждое открытие должно учитывать возможный вред для людей и природы.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30050" y="4074675"/>
            <a:ext cx="45852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ресурсов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30050" y="4347497"/>
            <a:ext cx="4585200" cy="4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ресурсами помогает беречь воду, энергию и сырьё. Когда технологии снижают потери и загрязнение, прогресс становится частью ответственного отношения к окружающей среде.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630050" y="3268058"/>
            <a:ext cx="45852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и удобство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30050" y="3540881"/>
            <a:ext cx="4585200" cy="4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и интернет соединяют людей на расстоянии, а цифровые сервисы экономят время и ресурсы. Ноосферный смысл этих технологий — не только удобство, но и более разумная организация жизни.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30050" y="2461442"/>
            <a:ext cx="45852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наблюдения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630050" y="2734264"/>
            <a:ext cx="4585200" cy="4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Спутники, прогноз погоды и навигация помогают лучше понимать планету и действовать точнее. Такие системы показывают, как знания превращаются в практические решения для повседневной жизни.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1825" y="3265875"/>
            <a:ext cx="492000" cy="393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6700" y="3265875"/>
            <a:ext cx="492000" cy="393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94463" y="3227475"/>
            <a:ext cx="411600" cy="470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33462" y="1556221"/>
            <a:ext cx="492000" cy="4373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980625" y="1539688"/>
            <a:ext cx="352800" cy="4704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467925" y="476250"/>
            <a:ext cx="755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как часть разумной деятельности
</a:t>
            </a:r>
            <a:endParaRPr lang="en-US" sz="2600" dirty="0"/>
          </a:p>
        </p:txBody>
      </p:sp>
      <p:sp>
        <p:nvSpPr>
          <p:cNvPr id="14" name="Text 1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15" name="Text 2"/>
          <p:cNvSpPr txBox="1"/>
          <p:nvPr/>
        </p:nvSpPr>
        <p:spPr>
          <a:xfrm>
            <a:off x="1176875" y="3227475"/>
            <a:ext cx="18543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и знания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467925" y="3869525"/>
            <a:ext cx="2563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связывает людей и ускоряет обмен знаниями, но его польза зависит от того, как мы используем сети: для учёбы, координации, поиска решений и совместной работы.
</a:t>
            </a:r>
            <a:endParaRPr lang="en-US" sz="900" dirty="0"/>
          </a:p>
        </p:txBody>
      </p:sp>
      <p:sp>
        <p:nvSpPr>
          <p:cNvPr id="17" name="Text 4"/>
          <p:cNvSpPr txBox="1"/>
          <p:nvPr/>
        </p:nvSpPr>
        <p:spPr>
          <a:xfrm>
            <a:off x="6821750" y="3227475"/>
            <a:ext cx="18543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Ответственный выбор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6112800" y="3869525"/>
            <a:ext cx="2563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Любое новшество требует оценки последствий: сколько энергии оно потребляет, какие материалы нужны и что останется после использования. Ноосфера начинается там, где выгода сочетается с ответственностью.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3999313" y="3227475"/>
            <a:ext cx="18543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Чище среда
</a:t>
            </a:r>
            <a:endParaRPr lang="en-US" sz="1100" dirty="0"/>
          </a:p>
        </p:txBody>
      </p:sp>
      <p:sp>
        <p:nvSpPr>
          <p:cNvPr id="20" name="Text 7"/>
          <p:cNvSpPr txBox="1"/>
          <p:nvPr/>
        </p:nvSpPr>
        <p:spPr>
          <a:xfrm>
            <a:off x="3290363" y="3869525"/>
            <a:ext cx="2563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Электрический транспорт и очистные системы показывают, как инженерные решения уменьшают загрязнение воздуха и воды. Они становятся частью разумной деятельности, когда служат не только удобству, но и среде.
</a:t>
            </a:r>
            <a:endParaRPr lang="en-US" sz="900" dirty="0"/>
          </a:p>
        </p:txBody>
      </p:sp>
      <p:sp>
        <p:nvSpPr>
          <p:cNvPr id="21" name="Text 8"/>
          <p:cNvSpPr txBox="1"/>
          <p:nvPr/>
        </p:nvSpPr>
        <p:spPr>
          <a:xfrm>
            <a:off x="5378513" y="1539688"/>
            <a:ext cx="18543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ресурсов
</a:t>
            </a:r>
            <a:endParaRPr lang="en-US" sz="1100" dirty="0"/>
          </a:p>
        </p:txBody>
      </p:sp>
      <p:sp>
        <p:nvSpPr>
          <p:cNvPr id="22" name="Text 9"/>
          <p:cNvSpPr txBox="1"/>
          <p:nvPr/>
        </p:nvSpPr>
        <p:spPr>
          <a:xfrm>
            <a:off x="4669563" y="2181737"/>
            <a:ext cx="2563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Умные дома и датчики помогают экономить свет, тепло и воду, а точное земледелие снижает перерасход удобрений и влаги. Знания превращаются в практическую пользу.
</a:t>
            </a:r>
            <a:endParaRPr lang="en-US" sz="900" dirty="0"/>
          </a:p>
        </p:txBody>
      </p:sp>
      <p:sp>
        <p:nvSpPr>
          <p:cNvPr id="23" name="Text 10"/>
          <p:cNvSpPr txBox="1"/>
          <p:nvPr/>
        </p:nvSpPr>
        <p:spPr>
          <a:xfrm>
            <a:off x="2556075" y="1539688"/>
            <a:ext cx="18543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маршруты
</a:t>
            </a:r>
            <a:endParaRPr lang="en-US" sz="1100" dirty="0"/>
          </a:p>
        </p:txBody>
      </p:sp>
      <p:sp>
        <p:nvSpPr>
          <p:cNvPr id="24" name="Text 11"/>
          <p:cNvSpPr txBox="1"/>
          <p:nvPr/>
        </p:nvSpPr>
        <p:spPr>
          <a:xfrm>
            <a:off x="1847125" y="2181737"/>
            <a:ext cx="2563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Навигационные системы помогают точнее планировать маршруты, снижать лишние поездки и экономить топливо. Так технология меняет повседневные привычки и уменьшает ненужные затраты ресурсов.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0525" y="1778608"/>
            <a:ext cx="3769200" cy="21871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467925" y="476250"/>
            <a:ext cx="7544700" cy="6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Ноосфера и экология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68000" y="4322850"/>
            <a:ext cx="40344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иллюстрация по теме урока «Ноосфера»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78600" y="1752375"/>
            <a:ext cx="3757800" cy="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не возникают отдельно: они связаны между собой. Выбросы, отходы и потеря лесов усиливают друг друга и влияют на климат.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78600" y="3049275"/>
            <a:ext cx="3757800" cy="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что на природу одновременно давят несколько факторов. Значит, решения тоже должны быть комплексными: сокращать выбросы, беречь леса и уменьшать отходы.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64274" y="1651250"/>
            <a:ext cx="2524052" cy="2927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7925" y="476250"/>
            <a:ext cx="70392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Решения, которые поддерживают планету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663356" y="1693069"/>
            <a:ext cx="23166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энергия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63356" y="2212538"/>
            <a:ext cx="23166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панели и ветряные установки дают энергию без дымящих труб и помогают снижать зависимость от ископаемого топлива. Их роль особенно велика там, где важно уменьшить выбросы и сохранить воздух чище.
</a:t>
            </a:r>
            <a:endParaRPr lang="en-US" sz="890" dirty="0"/>
          </a:p>
        </p:txBody>
      </p:sp>
      <p:sp>
        <p:nvSpPr>
          <p:cNvPr id="9" name="Text 3"/>
          <p:cNvSpPr txBox="1"/>
          <p:nvPr/>
        </p:nvSpPr>
        <p:spPr>
          <a:xfrm>
            <a:off x="3425606" y="1693069"/>
            <a:ext cx="23166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жизнь вещей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25606" y="2212538"/>
            <a:ext cx="23166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Повторное использование вещей, ремонт и обмен школьными принадлежностями продлевают срок службы предметов. Когда вещь используется дольше, нужно меньше сырья, энергии и денег на производство новой.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3425606" y="3293447"/>
            <a:ext cx="23166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Бережное потребление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3425606" y="3812916"/>
            <a:ext cx="23166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воды в быту и школе начинается с простых привычек: закрывать кран, устранять протечки и использовать воду бережно. Такие меры особенно важны там, где ресурсы ограничены.
</a:t>
            </a:r>
            <a:endParaRPr lang="en-US" sz="900" dirty="0"/>
          </a:p>
        </p:txBody>
      </p:sp>
      <p:sp>
        <p:nvSpPr>
          <p:cNvPr id="13" name="Text 7"/>
          <p:cNvSpPr txBox="1"/>
          <p:nvPr/>
        </p:nvSpPr>
        <p:spPr>
          <a:xfrm>
            <a:off x="655031" y="3293447"/>
            <a:ext cx="23166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разумные поездки
</a:t>
            </a:r>
            <a:endParaRPr lang="en-US" sz="1200" dirty="0"/>
          </a:p>
        </p:txBody>
      </p:sp>
      <p:sp>
        <p:nvSpPr>
          <p:cNvPr id="14" name="Text 8"/>
          <p:cNvSpPr txBox="1"/>
          <p:nvPr/>
        </p:nvSpPr>
        <p:spPr>
          <a:xfrm>
            <a:off x="655031" y="3812916"/>
            <a:ext cx="23166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Общественный транспорт, велосипед и пешие маршруты уменьшают число лишних поездок на личных машинах. Это помогает экономить топливо, уменьшать пробки и снижать загрязнение в городах.
</a:t>
            </a:r>
            <a:endParaRPr lang="en-US" sz="900" dirty="0"/>
          </a:p>
        </p:txBody>
      </p:sp>
      <p:sp>
        <p:nvSpPr>
          <p:cNvPr id="15" name="Text 9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64274" y="1651250"/>
            <a:ext cx="2524052" cy="2927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11" name="Text 1"/>
          <p:cNvSpPr txBox="1"/>
          <p:nvPr/>
        </p:nvSpPr>
        <p:spPr>
          <a:xfrm>
            <a:off x="467925" y="476250"/>
            <a:ext cx="70392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образования и науки
</a:t>
            </a:r>
            <a:endParaRPr lang="en-US" sz="2600" dirty="0"/>
          </a:p>
        </p:txBody>
      </p:sp>
      <p:sp>
        <p:nvSpPr>
          <p:cNvPr id="12" name="Text 2"/>
          <p:cNvSpPr txBox="1"/>
          <p:nvPr/>
        </p:nvSpPr>
        <p:spPr>
          <a:xfrm>
            <a:off x="663351" y="1693075"/>
            <a:ext cx="20004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Понимать причины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663356" y="2212538"/>
            <a:ext cx="23166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понять причину проблемы: что именно происходит с воздухом, водой или лесами. Образование помогает видеть связи между природой, техникой и поведением человека.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655026" y="3293450"/>
            <a:ext cx="20004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Проверять информацию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55031" y="3812916"/>
            <a:ext cx="23166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важно отличать проверенный факт от мнения или слуха. Научное мышление учит спрашивать, откуда взята информация, и искать доказательства, а не только яркие слова.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3425601" y="1693075"/>
            <a:ext cx="20004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Выбирать осознанно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3425606" y="2212538"/>
            <a:ext cx="23166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можно выбирать решение, которое действительно помогает. Грамотный человек оценивает не только удобство, но и последствия для здоровья, природы и будущего использования ресурсов.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3425601" y="3293450"/>
            <a:ext cx="20004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Применять на практике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3425606" y="3812916"/>
            <a:ext cx="23166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знания нужно применять в жизни: в школе, дома и на улице. Чем чаще человек действует осмысленно, тем заметнее его вклад в общую экологическую культуру.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075" y="1772886"/>
            <a:ext cx="3225300" cy="29197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67925" y="476250"/>
            <a:ext cx="755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Этика и ответственность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630050" y="1654825"/>
            <a:ext cx="45852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Думать о будущем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30050" y="1927647"/>
            <a:ext cx="4585200" cy="4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Ноосфера напоминает: любое решение имеет последствия не только для нас, но и для тех, кто будет жить после. Поэтому важно думать о завтрашнем дне уже сегодня.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30050" y="4074675"/>
            <a:ext cx="45852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 жизни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30050" y="4347497"/>
            <a:ext cx="4585200" cy="4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 жизни означает беречь не только людей, но и леса, животных, воду и почву. Такая позиция делает ответственность не словом, а ежедневным выбором.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630050" y="3268058"/>
            <a:ext cx="45852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Осторожные решения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30050" y="3540881"/>
            <a:ext cx="4585200" cy="4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Осторожность помогает не навредить там, где последствия ещё неясны. Новые технологии и проекты должны проверяться, чтобы польза не обернулась потерями для людей и экосистем.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30050" y="2461442"/>
            <a:ext cx="45852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и открытость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630050" y="2734264"/>
            <a:ext cx="4585200" cy="4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нужна в науке, в управлении и в обычной жизни. Если скрывать ошибки или преувеличивать успех, становится труднее защищать природу и принимать справедливые решения.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467925" y="476250"/>
            <a:ext cx="755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и факты о ноосфере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812800" y="1852375"/>
            <a:ext cx="3661500" cy="36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полный контроль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812800" y="2295025"/>
            <a:ext cx="3661500" cy="7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Миф: ноосфера означает полный контроль человека над природой. Факт: даже при больших знаниях люди могут ошибаться, а природные процессы остаются сильными и сложными.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12800" y="3216463"/>
            <a:ext cx="3661500" cy="36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Разум бывает разным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812800" y="3659113"/>
            <a:ext cx="3661500" cy="7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Миф: разум всегда используется во благо. Факт: знания могут служить и созиданию, и разрушению, поэтому важны законы, контроль и этические нормы.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5014550" y="3216463"/>
            <a:ext cx="3661500" cy="36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и охрана вместе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5014550" y="3659113"/>
            <a:ext cx="3661500" cy="7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Миф: защита природы мешает развитию. Факт: бережное использование ресурсов помогает сохранять условия жизни и делает развитие более устойчивым и надёжным.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014550" y="1852375"/>
            <a:ext cx="3661500" cy="36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не заменяет оценку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5014550" y="2295025"/>
            <a:ext cx="3661500" cy="7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Миф: если есть техника, значит проблема уже решена. Факт: любое решение нужно проверять на безопасность, пользу и долгосрочные последствия для среды и здоровья.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950" y="1534708"/>
            <a:ext cx="8208000" cy="318988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67925" y="476250"/>
            <a:ext cx="7544700" cy="6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школьники могут участвовать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467950" y="1139725"/>
            <a:ext cx="82080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простых школьных шагов, которые снижают расход ресурсов и количество отходов.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925" y="596825"/>
            <a:ext cx="5783100" cy="100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Мини-кейс: проблема, решение, эффект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6950" y="3207024"/>
            <a:ext cx="2431800" cy="4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26950" y="3713175"/>
            <a:ext cx="2431800" cy="99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школе каждый день расходуется много бумаги: распечатки, черновики, объявления и задания быстро накапливаются. Это создаёт лишние расходы и больше мусора.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355300" y="2736800"/>
            <a:ext cx="2431800" cy="4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
</a:t>
            </a:r>
            <a:endParaRPr lang="en-US" sz="1300" dirty="0"/>
          </a:p>
        </p:txBody>
      </p:sp>
      <p:sp>
        <p:nvSpPr>
          <p:cNvPr id="9" name="Text 5"/>
          <p:cNvSpPr txBox="1"/>
          <p:nvPr/>
        </p:nvSpPr>
        <p:spPr>
          <a:xfrm>
            <a:off x="3355300" y="3242900"/>
            <a:ext cx="2431800" cy="99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на электронные задания, двустороннюю печать и сбор макулатуры помогает сократить расход бумаги без потери удобства для учёбы и организации дел.
</a:t>
            </a:r>
            <a:endParaRPr lang="en-US" sz="1100" dirty="0"/>
          </a:p>
        </p:txBody>
      </p:sp>
      <p:sp>
        <p:nvSpPr>
          <p:cNvPr id="10" name="Text 6"/>
          <p:cNvSpPr txBox="1"/>
          <p:nvPr/>
        </p:nvSpPr>
        <p:spPr>
          <a:xfrm>
            <a:off x="6083650" y="2266575"/>
            <a:ext cx="2431800" cy="4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
</a:t>
            </a:r>
            <a:endParaRPr lang="en-US" sz="1300" dirty="0"/>
          </a:p>
        </p:txBody>
      </p:sp>
      <p:sp>
        <p:nvSpPr>
          <p:cNvPr id="11" name="Text 7"/>
          <p:cNvSpPr txBox="1"/>
          <p:nvPr/>
        </p:nvSpPr>
        <p:spPr>
          <a:xfrm>
            <a:off x="6083650" y="2772575"/>
            <a:ext cx="2431800" cy="99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заметен сразу: меньше отходов, ниже нагрузка на леса и экономия школьного бюджета. Такой опыт показывает, как знание превращается в действие.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2918" y="2199550"/>
            <a:ext cx="5538063" cy="23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7925" y="476250"/>
            <a:ext cx="70392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и ноосфера: сравнение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658225" y="4612925"/>
            <a:ext cx="82080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«Ноосфера»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7950" y="1444750"/>
            <a:ext cx="39600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 главное различие между двумя представлениями о Земле: в одном природа ведёт процессы сама, в другом возрастает роль человека и его решений.
</a:t>
            </a:r>
            <a:endParaRPr lang="en-US" sz="1242" dirty="0"/>
          </a:p>
        </p:txBody>
      </p:sp>
      <p:sp>
        <p:nvSpPr>
          <p:cNvPr id="9" name="Text 4"/>
          <p:cNvSpPr txBox="1"/>
          <p:nvPr/>
        </p:nvSpPr>
        <p:spPr>
          <a:xfrm>
            <a:off x="4715950" y="1444750"/>
            <a:ext cx="39600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подчёркивает естественную жизнь планеты, а ноосфера — влияние науки и разума. Чем ответственнее человек, тем ближе его действия к ноосферному подходу.
</a:t>
            </a:r>
            <a:endParaRPr lang="en-US" sz="124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3725" y="222399"/>
            <a:ext cx="4853700" cy="47115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7925" y="476250"/>
            <a:ext cx="3411900" cy="17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Разум, который бережёт Землю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67925" y="2654950"/>
            <a:ext cx="3411900" cy="20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Ноосфера показывает, что разум человека может стать силой заботы, а не разрушения. Если знания соединяются с ответственностью, будущее Земли становится более безопасным и справедливым.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2026-07-25T17:28:38Z</dcterms:created>
  <dcterms:modified xsi:type="dcterms:W3CDTF">2026-07-25T17:28:38Z</dcterms:modified>
</cp:coreProperties>
</file>