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 Южная Америка: два материка Нового Света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материка, разные природа, климат и люди.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 на карте мира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 Южная Америка образуют единую часть света — Америку. Они вытянуты с севера на юг, пересекают несколько климатических поясов и заметно различаются по размерам, природным условиям и степени освоения человеком. Их история изучения в Европе началась после плавания Колумба в 1492 году.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Северной Америки
</a:t>
            </a:r>
            <a:endParaRPr lang="en-US" sz="26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50" y="1709625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Полушария
</a:t>
            </a:r>
            <a:pPr algn="l" indent="0" marL="0">
              <a:lnSpc>
                <a:spcPct val="115000"/>
              </a:lnSpc>
              <a:buNone/>
            </a:pPr>
            <a:r>
              <a:rPr lang="en-US" sz="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целиком лежит в Северном и Западном полушариях, поэтому здесь сочетаются арктические, умеренные и более тёплые природные условия.
</a:t>
            </a:r>
            <a:endParaRPr lang="en-US" sz="1046" dirty="0"/>
          </a:p>
        </p:txBody>
      </p:sp>
      <p:sp>
        <p:nvSpPr>
          <p:cNvPr id="11" name="Text 3"/>
          <p:cNvSpPr txBox="1"/>
          <p:nvPr/>
        </p:nvSpPr>
        <p:spPr>
          <a:xfrm>
            <a:off x="417950" y="2316537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Омывающие океаны
</a:t>
            </a:r>
            <a:pPr algn="l" indent="0" marL="0">
              <a:lnSpc>
                <a:spcPct val="115000"/>
              </a:lnSpc>
              <a:buNone/>
            </a:pPr>
            <a:r>
              <a:rPr lang="en-US" sz="2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омывают Тихий, Атлантический и Северный Ледовитый океаны. Такое положение делает его берега очень разнообразными по климату и природным особенностям.
</a:t>
            </a:r>
            <a:endParaRPr lang="en-US" sz="935" dirty="0"/>
          </a:p>
        </p:txBody>
      </p:sp>
      <p:sp>
        <p:nvSpPr>
          <p:cNvPr id="12" name="Text 4"/>
          <p:cNvSpPr txBox="1"/>
          <p:nvPr/>
        </p:nvSpPr>
        <p:spPr>
          <a:xfrm>
            <a:off x="417950" y="2923447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 материка входят Канада, США, Мексика, Гренландия и острова Канадского Арктического архипелага, что делает его особенно крупным и сложным по строению.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950" y="3530339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океанами
</a:t>
            </a:r>
            <a:pPr algn="l" indent="0" marL="0">
              <a:lnSpc>
                <a:spcPct val="115000"/>
              </a:lnSpc>
              <a:buNone/>
            </a:pPr>
            <a:r>
              <a:rPr lang="en-US" sz="2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имеет удобные морские пути и близка к Евразии через Берингов пролив, который разделяет два материка небольшим водным пространством.
</a:t>
            </a:r>
            <a:endParaRPr lang="en-US" sz="1012" dirty="0"/>
          </a:p>
        </p:txBody>
      </p:sp>
      <p:sp>
        <p:nvSpPr>
          <p:cNvPr id="14" name="Text 6"/>
          <p:cNvSpPr txBox="1"/>
          <p:nvPr/>
        </p:nvSpPr>
        <p:spPr>
          <a:xfrm>
            <a:off x="417950" y="4137228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географическое положение помогает объяснить большое разнообразие природных зон, богатство ресурсов и различия между северными и южными районами материка.
</a:t>
            </a:r>
            <a:endParaRPr lang="en-US" sz="9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Южной Америки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119305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полушарие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расположена главным образом в Южном полушарии и почти полностью в Западном, поэтому здесь особенно заметно влияние экватора и тропиков.
</a:t>
            </a:r>
            <a:endParaRPr lang="en-US" sz="962" dirty="0"/>
          </a:p>
        </p:txBody>
      </p:sp>
      <p:sp>
        <p:nvSpPr>
          <p:cNvPr id="13" name="Text 3"/>
          <p:cNvSpPr txBox="1"/>
          <p:nvPr/>
        </p:nvSpPr>
        <p:spPr>
          <a:xfrm>
            <a:off x="313700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берега материка омывает Тихий океан, а восточные — Атлантический. Это влияет на влажность, ветры и распределение осадков.
</a:t>
            </a:r>
            <a:endParaRPr lang="en-US" sz="962" dirty="0"/>
          </a:p>
        </p:txBody>
      </p:sp>
      <p:sp>
        <p:nvSpPr>
          <p:cNvPr id="14" name="Text 4"/>
          <p:cNvSpPr txBox="1"/>
          <p:nvPr/>
        </p:nvSpPr>
        <p:spPr>
          <a:xfrm>
            <a:off x="5080949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северную часть Южной Америки проходит экватор, поэтому здесь много территорий с жарким, влажным климатом и густой растительностью.
</a:t>
            </a:r>
            <a:endParaRPr lang="en-US" sz="962" dirty="0"/>
          </a:p>
        </p:txBody>
      </p:sp>
      <p:sp>
        <p:nvSpPr>
          <p:cNvPr id="15" name="Text 5"/>
          <p:cNvSpPr txBox="1"/>
          <p:nvPr/>
        </p:nvSpPr>
        <p:spPr>
          <a:xfrm>
            <a:off x="7024896" y="1954488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материков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Южная Америка соединена с Северной Америкой Панамским перешейком. Это узкий участок суши, который связывает два материка.
</a:t>
            </a:r>
            <a:endParaRPr lang="en-US" sz="9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44485"/>
            <a:ext cx="4000500" cy="12766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 главные различия и сходства Северной и Южной Америки.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материков по основным показателям
</a:t>
            </a:r>
            <a:endParaRPr lang="en-US" sz="271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больше по площади и населению, а Южная Америка выделяется более высокой вершиной и огромными влажными лесами.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и справочные данные.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площади заметна даже без расчётов: Северная Америка значительно крупнее и занимает большую часть общей площади Америки.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материков и их доля в Америке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больше Южной примерно на 6,9 млн км², поэтому её доля в общей площади Америки заметно выше.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атлас; справочные данные по площади материков.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Северной Америки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материка протянулись Кордильеры — высокая и молодая горная система. Здесь встречаются плоскогорья, отдельные хребты и районы вулканической активности.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возвышенности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Восточную часть занимают Аппалачи — более древние и сглаженные горы. Они ниже Кордильер, но играют важную роль в строении материка.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расположены обширные равнины и низменности, удобные для земледелия, строительства дорог и крупных городов. Это одна из самых освоенных частей материка.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рельефа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рельефа влияет на размещение рек, полезных ископаемых и населённых пунктов. Поэтому природа материка очень неодинакова от запада к востоку.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Южной Америки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на западе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Южной Америки почти полностью занят Андами — длинной горной системой, которая тянется вдоль всего материка и образует его самый заметный природный пояс.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Амазонская низменность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части расположена Амазонская низменность. Это огромная равнинная территория с густыми лесами, множеством рек и очень влажным климатом.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плоскогорья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находятся Бразильское и Гвианское плоскогорья. Эти возвышенные участки чередуются с равнинами и влияют на распределение рек и природных зон.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Сейсмическая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относятся к районам землетрясений и вулканов. Здесь земная кора подвижна, поэтому горы считаются одной из самых активных частей материка.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материков с севера на юг объясняет, почему их климат так сильно меняется от холодных районов к жарким.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материков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охватывает более холодные пояса, а Южная Америка сильнее смещена к тёплым и влажным территориям.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атлас; обобщение по климатическим поясам материков.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851" y="2045143"/>
            <a:ext cx="241500" cy="214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0300" y="2243965"/>
            <a:ext cx="241500" cy="2146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54857" y="2148098"/>
            <a:ext cx="221287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6325" y="2031749"/>
            <a:ext cx="241500" cy="241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51125" y="3695490"/>
            <a:ext cx="241500" cy="214667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Северной Америки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Миссисипи и Миссури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речная система — одна из крупнейших на материке. Она важна для судоходства, водоснабжения и хозяйственного освоения больших равнинных территорий.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Святого Лаврентия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соединяет Великие озёра с Атлантическим океаном и служит важным водным путём, по которому перевозят грузы между внутренними районами и побережьем.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Маккензи и Юкон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реки текут в суровых природных условиях, часто среди тундры и тайги. Их воды играют важную роль в природе и жизни местного населения.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крупнейшая озёрная система мира. Озёра используются для судоходства, получения пресной воды и развития крупных городов, расположенных на их берегах.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Ниагарский водопад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самых известных природных объектов материка. Он привлекает туристов и показывает, насколько разнообразны и красивы внутренние воды Северной Америки.
</a:t>
            </a:r>
            <a:endParaRPr lang="en-US" sz="74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Южной Америки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43275" y="186661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 — главная речная система материка и одна из самых полноводных рек мира. Её огромный бассейн собирает воды с большой части Южной Америки и питает густые влажные леса.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0875" y="28990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притоки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Амазонки, важное значение имеют Ориноко, Парана, Парагвай и Уругвай. Эти реки образуют обширные речные сети, по которым перевозят грузы, ловят рыбу и обеспечивают водой города и сёла.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43275" y="395146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 Амазонки покрыт влажными экваториальными лесами, где постоянно много влаги и тепла. Реки здесь формируют заболоченные участки, разливы и богатые природные условия для растений и животных.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14842" y="41323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жителей удалённых районов реки часто остаются главными дорогами и источником жизни. Они помогают добираться до труднодоступных мест, снабжают население водой и поддерживают хозяйственную деятельность.
</a:t>
            </a:r>
            <a:endParaRPr lang="en-US" sz="998" dirty="0"/>
          </a:p>
        </p:txBody>
      </p:sp>
      <p:sp>
        <p:nvSpPr>
          <p:cNvPr id="15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от полюса к экватору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природных зон связана с широтным положением материков и изменением климата.
</a:t>
            </a:r>
            <a:endParaRPr lang="en-US" sz="103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как крупнейший лесной район Земли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занимает огромную территорию, где леса образуют сплошной зелёный покров. Здесь влажный и жаркий климат, поэтому деревья растут круглый год, а кроны образуют плотный многоярусный лесной свод.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Амазонии живут ягуары, капибары, ленивцы, туканы и тысячи видов насекомых. Такое разнообразие связано с тёплой погодой, большим количеством пищи и множеством укрытий в лесу.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жизнь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район проходят многочисленные реки и притоки, которые разливаются в сезон дождей. Вода поддерживает леса, помогает растениям расти и делает Амазонию одним из самых богатых природных районов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расселение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Северной Америке большинство жителей сосредоточено в США, Канаде и Мексике. Особенно плотно населены районы у Великих озёр и морских побережий, где удобнее транспорт и больше рабочих мест.
</a:t>
            </a:r>
            <a:endParaRPr lang="en-US" sz="1081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Южноамериканские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Америке крупнейшие страны и города находятся в Бразилии, Аргентине, Колумбии и Перу. Многие из них расположены на равнинах, у рек или на побережьях, где легче строить и вести хозяйство.
</a:t>
            </a:r>
            <a:endParaRPr lang="en-US" sz="1081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обоих материков очень разнообразно по происхождению, языкам и традициям. Здесь живут потомки европейцев, коренных народов, африканцев и переселенцев из разных частей света.
</a:t>
            </a:r>
            <a:endParaRPr lang="en-US" sz="1081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Неравномерная плотность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районы заселены очень густо, а другие остаются почти пустыми из-за гор, лесов, пустынь или сурового климата. Поэтому на картах расселения заметны большие контрасты.
</a:t>
            </a:r>
            <a:endParaRPr lang="en-US" sz="10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3360"/>
            <a:ext cx="4039800" cy="16099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крупнейшие страны двух материков и расположение их столиц.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и столицы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часто связаны с удобным положением: побережьем, внутренними районами или освоенными равнинами.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и справочные карты.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общие направления хозяйства, а не точные доли стран. В Северной Америке особенно сильны технологии и машиностроение, в Южной — сырьевые и аграрные отрасли.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материков: ведущие отрасли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экономике связаны с природными ресурсами, климатом и степенью освоения территорий.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географии; сравнительная характеристика материков.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влияют на хозяйство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рельефом, климатом, природными зонами и размещением видов хозяйства.
</a:t>
            </a:r>
            <a:endParaRPr lang="en-US" sz="105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и различия материков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674883" y="2296553"/>
            <a:ext cx="1473820" cy="2288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материка вытянуты с севера на юг и пересекают несколько климатических поясов. Благодаря этому на их территории можно увидеть очень разные природные условия.
</a:t>
            </a:r>
            <a:endParaRPr lang="en-US" sz="937" dirty="0"/>
          </a:p>
        </p:txBody>
      </p:sp>
      <p:sp>
        <p:nvSpPr>
          <p:cNvPr id="13" name="Text 3"/>
          <p:cNvSpPr txBox="1"/>
          <p:nvPr/>
        </p:nvSpPr>
        <p:spPr>
          <a:xfrm>
            <a:off x="2205666" y="2296553"/>
            <a:ext cx="1473820" cy="2288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 Южная Америка имеют выход к двум океанам, что влияет на климат, морские пути и размещение портов. Это делает побережья особенно важными для жизни и торговли.
</a:t>
            </a:r>
            <a:endParaRPr lang="en-US" sz="937" dirty="0"/>
          </a:p>
        </p:txBody>
      </p:sp>
      <p:sp>
        <p:nvSpPr>
          <p:cNvPr id="14" name="Text 4"/>
          <p:cNvSpPr txBox="1"/>
          <p:nvPr/>
        </p:nvSpPr>
        <p:spPr>
          <a:xfrm>
            <a:off x="3736450" y="2296553"/>
            <a:ext cx="1473820" cy="2288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материка богаты полезными ископаемыми, водными ресурсами, лесами и плодородными землями. Эти богатства издавна использовались человеком для развития хозяйства.
</a:t>
            </a:r>
            <a:endParaRPr lang="en-US" sz="937" dirty="0"/>
          </a:p>
        </p:txBody>
      </p:sp>
      <p:sp>
        <p:nvSpPr>
          <p:cNvPr id="15" name="Text 5"/>
          <p:cNvSpPr txBox="1"/>
          <p:nvPr/>
        </p:nvSpPr>
        <p:spPr>
          <a:xfrm>
            <a:off x="5267236" y="2296553"/>
            <a:ext cx="1473820" cy="2288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на севере холоднее и сильнее освоена человеком. Южная Америка теплее и влажнее, а её природные условия больше подходят для влажных лесов.
</a:t>
            </a:r>
            <a:endParaRPr lang="en-US" sz="937" dirty="0"/>
          </a:p>
        </p:txBody>
      </p:sp>
      <p:sp>
        <p:nvSpPr>
          <p:cNvPr id="16" name="Text 6"/>
          <p:cNvSpPr txBox="1"/>
          <p:nvPr/>
        </p:nvSpPr>
        <p:spPr>
          <a:xfrm>
            <a:off x="6798022" y="2296553"/>
            <a:ext cx="1473820" cy="2288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Северной Америке природа меняется от Арктики до тропиков. В Южной Америке особенно заметны влажные экваториальные леса, а также большие пространства с жарким и влажным климатом.
</a:t>
            </a:r>
            <a:endParaRPr lang="en-US" sz="9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 охрана природы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926697" y="1899836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Амазонии активно сокращаются площади лесов из-за вырубки и освоения новых земель. Это угрожает животным, растениям и нарушает естественное равновесие огромного лесного района.
</a:t>
            </a:r>
            <a:endParaRPr lang="en-US" sz="824" dirty="0"/>
          </a:p>
        </p:txBody>
      </p:sp>
      <p:sp>
        <p:nvSpPr>
          <p:cNvPr id="11" name="Text 2"/>
          <p:cNvSpPr txBox="1"/>
          <p:nvPr/>
        </p:nvSpPr>
        <p:spPr>
          <a:xfrm>
            <a:off x="2926697" y="2477016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материков страдают от бытовых и промышленных отходов, а также от хозяйственной деятельности человека. Загрязнение ухудшает качество воды и опасно для людей и живых организмов.
</a:t>
            </a:r>
            <a:endParaRPr lang="en-US" sz="824" dirty="0"/>
          </a:p>
        </p:txBody>
      </p:sp>
      <p:sp>
        <p:nvSpPr>
          <p:cNvPr id="12" name="Text 3"/>
          <p:cNvSpPr txBox="1"/>
          <p:nvPr/>
        </p:nvSpPr>
        <p:spPr>
          <a:xfrm>
            <a:off x="2926697" y="3054197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 ледники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районах возникают природные и антропогенные пожары, а в северных и горных областях заметно таяние ледников. Эти процессы связаны с изменением климата.
</a:t>
            </a:r>
            <a:endParaRPr lang="en-US" sz="888" dirty="0"/>
          </a:p>
        </p:txBody>
      </p:sp>
      <p:sp>
        <p:nvSpPr>
          <p:cNvPr id="13" name="Text 4"/>
          <p:cNvSpPr txBox="1"/>
          <p:nvPr/>
        </p:nvSpPr>
        <p:spPr>
          <a:xfrm>
            <a:off x="2926697" y="3631379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охраны природы созданы национальные парки Йеллоустоун, Банф, Ману и Игуасу. Такие территории помогают сохранять редкие виды и природные ландшафты.
</a:t>
            </a:r>
            <a:endParaRPr lang="en-US" sz="927" dirty="0"/>
          </a:p>
        </p:txBody>
      </p:sp>
      <p:sp>
        <p:nvSpPr>
          <p:cNvPr id="14" name="Text 5"/>
          <p:cNvSpPr txBox="1"/>
          <p:nvPr/>
        </p:nvSpPr>
        <p:spPr>
          <a:xfrm>
            <a:off x="2926697" y="4208579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природы необходимо для чистой воды, устойчивого климата и жизни животных и растений. Чем бережнее человек относится к материкам, тем дольше сохраняется их природное богатство.
</a:t>
            </a:r>
            <a:endParaRPr lang="en-US" sz="824" dirty="0"/>
          </a:p>
        </p:txBody>
      </p:sp>
      <p:sp>
        <p:nvSpPr>
          <p:cNvPr id="15" name="Text 6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 Южная Америка различаются климатом, рельефом и освоением, но обе поражают разнообразием природы и богатством ресурсов. Их сравнение помогает понять, как география влияет на жизнь людей.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материка, один большой мир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2026-06-02T15:17:23Z</dcterms:created>
  <dcterms:modified xsi:type="dcterms:W3CDTF">2026-06-02T15:17:23Z</dcterms:modified>
</cp:coreProperties>
</file>