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раскрывают тайны мелких объектов и структур.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лупой и микроскопом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увеличительных приборов: от древности до наших дней
</a:t>
            </a:r>
            <a:endParaRPr lang="en-US" sz="2728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использовалась ещё в античные времена для улучшения зрения при чтении. В XVII веке голландские мастера Янсены создали первый микроскоп, открыв новую эру в исследовании микромира. Современные приборы сочетают оптику и цифровые технологии, расширяя возможности науки и образования.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конструкции и функций лупы
</a:t>
            </a:r>
            <a:endParaRPr lang="en-US" sz="303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линза — основа лупы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состоит из одной выпуклой линзы, которая собирает свет и увеличивает изображение объекта. Такое устройство позволяет быстро и просто рассматривать мелкие детали без сложной подготовки.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 фокусное расстояние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увеличение лупы варьируется от 2 до 20 раз. Фокусное расстояние обычно около 25 сантиметров, что облегчает удобное наблюдение и взаимодействие с исследуемым объектом.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повседневной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 используют для изучения текстур бумаги, элементов растений, деталей монет и насекомых, а также в различных хобби и профессиональной деятельности, требующей точного рассмотрения мелких объектов.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включает окуляр для наблюдения, несколько объективов с разным увеличением, предметный столик для объекта и источник света для подсветки. Все детали обеспечивают точность и детализацию изображения.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микроскопа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обеспечивают увеличение от 40 до 2000 раз, позволяя рассмотреть клетки растений, микроорганизмы и мельчайшие структуры, невидимые невооружённым глазом.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увеличения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лабораторные микроскопы позволяют исследовать биологические и химические процессы, что способствует углублённому пониманию предметов и развитию исследовательских навыков.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учебе и науке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возможности микроскопа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увеличивает объекты до 20 раз, тогда как микроскоп способен увеличить до 2000 раз, открывая микромир в деталях.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простой прибор с одной линзой, микроскоп — сложное устройство с несколькими линзами и механизмами фокусировки.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подходит для объектов, видимых невооружённым глазом, микроскоп — для клеток, бактерий и тканей.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изучения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широко используется в быту и учебе, микроскопы предназначены для научных исследований и медицины.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применения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лупы и микроскопа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26174"/>
            <a:ext cx="4598400" cy="164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лупы и микроскопа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обзор показывает различия в технических параметрах и применении приборов для увеличения.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обеспечивают более высокую точность для детального изучения микромира.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nauka.rf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лупы: детали и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включает выпуклую линзу, закреплённую в оправе, а также удобную ручку для удержания во время наблюдения.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изготавливаются из стекла или прозрачного пластика, что влияет на качество увеличения и вес прибора.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модели оснащены встроенной подсветкой для улучшения видимости при недостаточном освещении.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служит для наблюдения и обычно обладает фиксированным увеличением, позволяя видеть объект детально.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микроскопа: ключевые компоненты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Объективы разной кратности располагаются на револьверной головке, быстро сменяемой для изменения увеличения.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фиксирует препарат, оснащён держателями для стабильности и точного позиционирования.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Фокусировка выполняется с помощью грубой и тонкой регулировки, а источником света служит встроенная или внешняя лампа.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использование лупы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Лупу держат над объектом на расстоянии, позволяющем получить чёткое изображение, совершая небольшие движения для наилучшей резкости.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достаточное освещение, так как от этого зависит ясность и контрастность наблюдаемых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микроскопом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наблюдения и фокусировки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начинается с минимального увеличения, после чего плавно регулируют фокус с помощью грубой и тонкой настройки для чёткого изображения.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размещение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 аккуратно размещают на предметном стекле и фиксируют на столике микроскопа для стабильного изучения.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Прикосновение пальцами к линзам оставляет жирные пятна и царапины, которые ухудшают качество наблюдения и требуют дополнительных усилий для очистки, снижая долговечность оборудования.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настройка фокусировки может привести к повреждению образца или объектива микроскопа, что особенно критично при работе с хрупкими препаратами и тонкой оптикой.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слишком высокого увеличения без должной подготовки или опыта приводит к потере резкости и ухудшению видимости структуры объекта, что затрудняет получение информативного изображения.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движение предметного столика или корпуса микроскопа вызывает вибрации и может повредить стеклянные детали, а недостаток освещения снижает контраст и точность восприятия объекта.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обращении с приборами
</a:t>
            </a:r>
            <a:endParaRPr lang="en-US" sz="2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применения лупы и микроскопа на школьных занятиях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интерес к микроскопам связан с ростом цифровых технологий, облегчающих демонстрацию и анализ наблюдений на уроках.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доминируют в биологии благодаря большему увеличению, тогда как лупы остаются популярны и в географии для изучения рельефа и минералов.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опрос учителей московских школ,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для изучения с помощью лупы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листьев и травы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позволяет рассмотреть жилки, структуру и ворсинки на поверхности листьев, улучшая понимание строения растений. Такой подход помогает ученикам видеть детали, недоступные глазу.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узоров на монетах
</a:t>
            </a:r>
            <a:pPr algn="l" indent="0" marL="0">
              <a:lnSpc>
                <a:spcPct val="90000"/>
              </a:lnSpc>
              <a:buNone/>
            </a:pPr>
            <a:r>
              <a:rPr lang="en-US" sz="160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лупой видны мельчайшие узоры, надписи и признаки износа на монетах, что помогает в оценке их подлинности и истории их использования в быту и коллекционировании.
</a:t>
            </a:r>
            <a:endParaRPr lang="en-US" sz="1602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насекомых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лупы можно наблюдать крылья насекомых, их жилки и чешуйки, что расширяет знания о биологических особенностях и помогает в определении видов.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чётко видны стенки клеток и ядро, что позволяет изучать базовые элементы растительной ткани и процессы внутри клетки, недоступные глазом.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лука и их структура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инфузорий и других одноклеточных раскрывает особенности микроорганизмов, их форму и движение, формируя представление о микромире и его значении.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помогает рассмотреть кристаллы соли, структуру человеческого волоса и тканей растений, что важно для биологии, химии и медицины, демонстрируя мельчайшие детали.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Микрокристаллы и ткани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для исследования под микроскопом
</a:t>
            </a:r>
            <a:endParaRPr lang="en-US" sz="30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 широко применяются археологами для изучения мелких надписей и ювелирами при оценке качества драгоценных камней и изготовления украшений.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необходимы в медицинской диагностике для исследования тканей, выявления возбудителей заболеваний и контроля качества изделий фармацевтики.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исследованиях микроскопы помогают анализировать состав материалов, что способствует развитию новых технологий и улучшению качества продуктов.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лупы и микроскопа в науке и быту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микроскопом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для успешного наблюдения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направлять лупу или окуляр микроскопа на яркий источник света, чтобы избежать повреждения глаз и ухудшения зрения.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приборов следует бережно обходиться с ними, исключая удары и падения, которые могут привести к поломке или неправильной работе.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аккуратно менять препараты, избегать касания объективов и линз, а также своевременно очищать оптические элементы специальными салфетками.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работы с увеличительными приборами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 современных микроскопах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школьные микроскопы оснащены видеокамерами, позволяющими выводить изображение на компьютер или интерактивную доску в реальном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облегчает коллективное изучение объектов, сохранение фотоснимков и обмен материалами для дальнейшего анализа и образовательных целей.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лупы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лупой ученики изучают структуру кожи и мелкие повреждения карандаша, что развивает навыки детального наблюдения и понимание текстур.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эксперименты с лупой и микроскопом на уроке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для микроскопического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рассматривают чешуйки волоса, ткани листьев и кристаллы соли, открывая микроскопический мир и углубляя биологические 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увеличительных приборов в обучении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 микроскоп расширяют горизонты познания, способствуя развитию критического мышления и навыков исследования, что важно для успешного обучения и дальнейшего образования.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2026-05-08T09:53:56Z</dcterms:created>
  <dcterms:modified xsi:type="dcterms:W3CDTF">2026-05-08T09:53:56Z</dcterms:modified>
</cp:coreProperties>
</file>