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морских многощетинковых червей и их экосистемная роль.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черви: основные темы и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многощетинковых червей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научное описание многощетинковых датируется XIX веком. Сочинения Жоржа Кювье и Чарльза Дарвина сыграли ключевую роль. Исследования раскрыли уникальность класса и важность для морской биологии и систематики.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многощетинковых червей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в типе кольчатых червей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входят в тип Annelida, отличаясь сегментированным телом с многочисленными щетинками. Это выделенный класс с уникальной морфологией, формирующий важный эволюционный этап кольчатых червей.
</a:t>
            </a:r>
            <a:endParaRPr lang="en-US" sz="1069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родственные группы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Олигохеты и пиявки — основные сестринские группы многощетинковых. Их сравнение помогает понять эволюцию и специализацию различных аннелид в морских и пресноводных условиях.
</a:t>
            </a:r>
            <a:endParaRPr lang="en-US" sz="121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Отличия от малощетинковых червей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малощетинковых, у полихет развиты параподии – парные конечности с множеством щетинок на каждом сегменте, что обеспечивает подвижность и дыхание. Это ключевая морфологическая особенность.
</a:t>
            </a:r>
            <a:endParaRPr lang="en-US" sz="10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строение тела многощетинковых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состоит из трёх главных частей: головы, многосегментного туловища и заднего отдела, что обеспечивает гибкость и функциональность.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Параподии — парные выросты на сегментах, несут щетинки и служат для передвижения и дыхания у большинства видов.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представителей варьируются от нескольких миллиметров до трёх метров – самые крупные встречаются у рода Eunice.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тела отражает образ жизни и среду обитания, позволяя адаптироваться к различным экологическим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1352931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1352931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1352931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головы и органы чувств многощетинковых
</a:t>
            </a:r>
            <a:endParaRPr lang="en-US" sz="2606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чувств: усики и глаза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голове расположены усики и несколько пар глаз, которые обеспечивают восприятие света и движение в пространстве. Эти органы помогают ориентироваться в морской среде.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Развитые челюсти у хищных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Хищные виды, например Nereis, имеют мощные челюсти для захвата и удержания добычи, что является адаптацией к активному образу жизни и охоте.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3376850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пальпы как сенсорные органы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Щупальца и пальпы используются для ощупывания и обнаружения пищи, обеспечивая чувствительность к химическим и тактильным раздражителям окружающей среды.
</a:t>
            </a:r>
            <a:endParaRPr lang="en-US" sz="12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Параподии служат как органы движения, формируя конечности с щетинками, позволяя червю плавать или ползать.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Параподии: виды и функциональное значение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свободноплавающих видов параподии широкие и лопастные, обеспечивают эффективное гребное движение в воде.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Сидячие формы имеют параподии в форме пластин для дыхания, а щетинки служат для защиты и сцепления с субстратом.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и внешние особенности многощетинковых
</a:t>
            </a:r>
            <a:endParaRPr lang="en-US" sz="2647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ярких оттенков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демонстрируют яркие цвета: зеленые, розовые, синие и оранжевые оттенки появляются благодаря пигментам, что помогает в маскировке или предупреждении хищников.
</a:t>
            </a:r>
            <a:endParaRPr lang="en-US" sz="1211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светящиеся участки тела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имеют специальные органы, излучающие свет, что создаёт завораживающие световые эффекты и используется в коммуникации и защите.
</a:t>
            </a:r>
            <a:endParaRPr lang="en-US" sz="1201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Биолюминесценция у некоторых видов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обладают способностью к свечению в темноте, используя биолюминесценцию для привлечения добычи или отпугивания врагов, улучшая шансы на выживание.
</a:t>
            </a:r>
            <a:endParaRPr lang="en-US" sz="12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среды обитания многощетинковых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235100"/>
            <a:ext cx="1969500" cy="1400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Прибрежные зоны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широко распространены в мелководных прибрежных водах, где обитают в песке или на илистом дне, обеспечивая важные экологические функции.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849200" y="2983100"/>
            <a:ext cx="18675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районы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Населяют глубокие морские области, доходящие до 6000 метров, адаптируясь к экстремальным условиям с высоким давлением и низкими температурами.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871750" y="2329925"/>
            <a:ext cx="1704300" cy="15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трубок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видов образует защитные трубки из органического и минерального материала, что способствует выживанию в сильных течениях и защите от хищников.
</a:t>
            </a:r>
            <a:endParaRPr lang="en-US" sz="1297" dirty="0"/>
          </a:p>
        </p:txBody>
      </p:sp>
      <p:sp>
        <p:nvSpPr>
          <p:cNvPr id="12" name="Text 5"/>
          <p:cNvSpPr txBox="1"/>
          <p:nvPr/>
        </p:nvSpPr>
        <p:spPr>
          <a:xfrm>
            <a:off x="6892675" y="1582300"/>
            <a:ext cx="17043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пресноводные обитатели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немногие полихеты встречаются в пресной воде, где адаптировались к уникальным условиям и отличаются от морских родственников.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Наибольшее разнообразие приходится на тёплые тропические и субтропические прибрежные зоны, где питательные вещества способствуют высокой биопродуктивности.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Морская биология, 2022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распределение многощетинковых
</a:t>
            </a:r>
            <a:endParaRPr lang="en-US" sz="203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в Тихом и Атлантическом океанах объясняется большим разнообразием биотопов и богатством среды, что поддерживает многочисленные виды.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типы многощетинковых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Свободноживущие виды – активные хищники и детритофаги, передвигающиеся по грунту или в толще воды с помощью развитых параподий.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Сидячие формы строят трубки из различных материалов, обитают внутри них, фильтруя пищу из окружающей воды с помощью щупалец.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биологии и образа жизни проявляется в адаптации строения тела и поведения к активному передвижению или прикреплению к субстрату.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сидячих — семейства Sabellidae и Serpulidae, активно используемые в морских экосистемах для фильтрации и обогащения среды.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используют разнообразные способы питания: активные хищники охотятся на мелких животных, используя острые челюсти для захвата добычи и быстрого передвижения.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Пищевые стратегии полихет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Фильтраторы, такие как Sabella, фильтруют частицы из воды при помощи щетинок и специальных органов, обеспечивая себе питание без значительного движения.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Детритофаги питаются разлагающейся органикой на морском дне, способствуя разложению и перераспределению питательных веществ в экосистеме.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Размножение, развитие и регенерация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оплодотворение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многощетинковых осуществляют оплодотворение вне тела, где самки и самцы выпускают гаметы в воду для дальнейшего слияния.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Личиночная стадия — трохофора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оплодотворённых яиц развивается личинка трохофора, свободноплавающая и способствующая расселению вида на новые территории.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Оседание и metamорфоз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оседают на грунт и проходят метаморфоз, превращаясь в молодые особи с характерным строением взрослых червей.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Регенерация и бесполое размножение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способны восстанавливать утраченные части тела и размножаться фрагментацией, что увеличивает вероятность выживания.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101136"/>
            <a:ext cx="4821300" cy="1382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отличия трёх основных семейств по форме параподий, способу питания и образу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 строении и поведении отражает специализацию полихет на различных экологических нишах.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семейств полихет
</a:t>
            </a:r>
            <a:endParaRPr lang="en-US" sz="2726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«Морские черви», 2021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762" y="1226425"/>
            <a:ext cx="425700" cy="37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4131" y="3040650"/>
            <a:ext cx="367763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многощетинковых в морских экосистемах
</a:t>
            </a:r>
            <a:endParaRPr lang="en-US" sz="2193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Аэрация грунта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червей способствуют проникновению кислорода в морской ил, улучшая условия для других организмов.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Полихеты активно разлагают органические остатки, способствуя круговороту веществ и питательному балансу.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 других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служат важным источником питания для рыб и ракообразных, поддерживая пищевые цепи.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в рыболовстве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часто применяются как наживка, что подчёркивает их экономическую значимость.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экстремальным условиям обитания
</a:t>
            </a:r>
            <a:endParaRPr lang="en-US" sz="279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 гидротермальных источников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Alvinella pompejana обитает вблизи горячих источников с температурой до 80°С. Этот червь защищён известковыми трубами и выделяет слизь, что помогает противостоять высоким температурам и давлению глубин.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Приспособленность к глубинам океана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полихеты развили устойчивость к отсутствию света и высокому давлению, образуя симбиоз с бактериями, которые обеспечивают им питание в тяжёлых условиях.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Глубоководные полихеты формируют симбиотические отношения с бактериями, получая дополнительное питание при помощи микробов, что помогает выживать в экстремальной среде.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 другими организмами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взаимовыгодные связи с ракообразными обеспечивается защита и обмен ресурсами, что способствует устойчивости обоих организмов в биоценозе.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ведут паразитический образ жизни на рыбах и моллюсках, влияя на здоровье хозяев и регулируя их численность.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и этапы развития полихет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Морская биология, 2022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и охрана многощетинковых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морских вод химическими веществами снижает выживаемость многих видов полихет, влияя на структуру экосистем.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Механическое разрушение дна, особенно тралением, уничтожает места обитания и нарушает нормальное жизненное пространство червей.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накапливается в организмах полихет, негативно влияя на их питание и репродукцию, что отражается на популяциях.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важны меры защиты морских рифов и регулирование рыболовства, что поможет поддержать популяции и экосистемные функции.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многощетинковых червях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Червь-убийца Eunice aphroditois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известен агрессивным поведением и способностью быстро схватывать добычу длинными щупальцами, что делает его эффективным хищником в морских глубинах.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Аутофрагментация как способ 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полихеты могут отбрасывать части тела при нападении хищников, после чего они быстро восстанавливаются, что увеличивает шансы на выживание.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и адаптации полихет поддерживают устойчивость океанов, обеспечивая важные экологические функции и баланс жизни в морских сообществах.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Многощетинковые — ключ к здоровью морских экосистем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2026-05-08T22:04:24Z</dcterms:created>
  <dcterms:modified xsi:type="dcterms:W3CDTF">2026-05-08T22:04:24Z</dcterms:modified>
</cp:coreProperties>
</file>