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image" Target="../media/image-8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земной жизни на суше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суше: биомы, адаптации и связи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на суше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живут растения, животные, грибы и бактерии. Их жизнь зависит от света, воздуха, почвы, температуры и сезонной нехватки воды.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суши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многослойный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похож на многоэтажный дом: сверху тянутся к свету кроны деревьев, ниже растут кустарники и травы, а на земле живут мхи и грибы. Влажность и тень помогают здесь многим видам соседствовать рядом.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открытые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кажется открытой и ровной, но в ней идёт постоянная борьба за воду и свет. Злаки образуют широкие ковры, а животные прячутся в норах или быстро перебегают открытые пространства.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условия суши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пустыне и тундре условия особенно жёсткие: мало влаги, сильный ветер, резкие перепады температуры. Поэтому здесь выживают только организмы с очень точными приспособлениями к холоду или засухе.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суша — особая среда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 везде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организмы дышат воздухом, но вода распределена неравномерно. Поэтому им нужно уметь находить влагу, запасать её или уменьшать испарение через покровы и форму тела.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перепады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на суше меняется быстрее, чем в воде. Днём поверхность может сильно нагреваться, а ночью быстро остывать, поэтому многим видам приходится прятаться или менять время активности.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решает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влагу и питательные вещества, но её свойства сильно различаются. В разных местах она может быть песчаной, глинистой или богатой перегноем, и это влияет на жизнь организмов.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через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и жара заставляют живые организмы экономить ресурсы. У растений и животных появляются специальные покровы, укрытия, глубокие корни, норы и другие способы защиты.
</a:t>
            </a:r>
            <a:endParaRPr lang="en-US" sz="10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среда обитания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не просто слой земли, а важная живая среда, где идут скрытые, но очень нужные процессы.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одновременно служит домом, кладовой воды и минеральных веществ, а также помогает растениям удерживаться и расти.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«Почва как среда обитания»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делает листья зелёных растений настоящими фабриками пищи: они превращают свет в запасённую энергию, а в воздух возвращают кислород.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биология: фотосинтез у растений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может стать маленькой фабрикой пищи для всей экосистемы.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умеют приспосабливаться
</a:t>
            </a:r>
            <a:endParaRPr lang="en-US" sz="2223" dirty="0"/>
          </a:p>
        </p:txBody>
      </p:sp>
      <p:sp>
        <p:nvSpPr>
          <p:cNvPr id="13" name="Text 2"/>
          <p:cNvSpPr txBox="1"/>
          <p:nvPr/>
        </p:nvSpPr>
        <p:spPr>
          <a:xfrm>
            <a:off x="323725" y="1702375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испарения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Восковой налёт на листьях и стеблях уменьшает испарение воды. Он особенно полезен там, где солнце палит сильно, а дождей мало или они бывают редко.
</a:t>
            </a:r>
            <a:endParaRPr lang="en-US" sz="922" dirty="0"/>
          </a:p>
        </p:txBody>
      </p:sp>
      <p:sp>
        <p:nvSpPr>
          <p:cNvPr id="14" name="Text 3"/>
          <p:cNvSpPr txBox="1"/>
          <p:nvPr/>
        </p:nvSpPr>
        <p:spPr>
          <a:xfrm>
            <a:off x="323725" y="2369149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поверхности — меньше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листья и колючки уменьшают поверхность, через которую теряется влага. Такие формы помогают растениям выживать в сухих местах и не перегреваться на солнце.
</a:t>
            </a:r>
            <a:endParaRPr lang="en-US" sz="922" dirty="0"/>
          </a:p>
        </p:txBody>
      </p:sp>
      <p:sp>
        <p:nvSpPr>
          <p:cNvPr id="15" name="Text 4"/>
          <p:cNvSpPr txBox="1"/>
          <p:nvPr/>
        </p:nvSpPr>
        <p:spPr>
          <a:xfrm>
            <a:off x="323725" y="3035923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воды в глубине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позволяют добывать воду из нижних слоёв почвы. У некоторых растений корневая система уходит очень далеко, чтобы добраться до скрытой влаги.
</a:t>
            </a:r>
            <a:endParaRPr lang="en-US" sz="922" dirty="0"/>
          </a:p>
        </p:txBody>
      </p:sp>
      <p:sp>
        <p:nvSpPr>
          <p:cNvPr id="16" name="Text 5"/>
          <p:cNvSpPr txBox="1"/>
          <p:nvPr/>
        </p:nvSpPr>
        <p:spPr>
          <a:xfrm>
            <a:off x="323725" y="3702697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запас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в стеблях и листьях помогает пережить засуху. У кактуса такие ткани особенно заметны и позволяют долго обходиться без дождя.
</a:t>
            </a:r>
            <a:endParaRPr lang="en-US" sz="922" dirty="0"/>
          </a:p>
        </p:txBody>
      </p:sp>
      <p:sp>
        <p:nvSpPr>
          <p:cNvPr id="17" name="Text 6"/>
          <p:cNvSpPr txBox="1"/>
          <p:nvPr/>
        </p:nvSpPr>
        <p:spPr>
          <a:xfrm>
            <a:off x="323725" y="4369461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крона или высокая форма растения помогают ловить свет, не тратя лишнюю воду. У сосны, дуба и ковыля этот баланс выражен по-разному.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8313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7676" y="2380727"/>
            <a:ext cx="204900" cy="16392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71621"/>
            <a:ext cx="204900" cy="1821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на суше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 — самая многочисленная группа наземных животных. Они дышат через трахеи, быстро размножаются и легко заселяют разные места, от лугов до лесной подстилки.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приспособлены к полёту и жизни на суше одновременно. Им помогают лёгкие, воздушные мешки, перья и сильные конечности для передвижения и поиска корма.
</a:t>
            </a:r>
            <a:endParaRPr lang="en-US" sz="824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выкармливают детёнышей молоком и дышат лёгкими. Шерсть, лапы, копыта или когти помогают им сохранять тепло и добывать пищу в разных условиях.
</a:t>
            </a:r>
            <a:endParaRPr lang="en-US" sz="791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лучше переносят сухость благодаря плотной чешуе. Она защищает тело от потери воды, а также помогает жить там, где влажности мало.
</a:t>
            </a:r>
            <a:endParaRPr lang="en-US" sz="856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земноводные связаны с влажной средой сильнее других животных суши. Их кожа чувствительна к высыханию, поэтому они выбирают сырые места и укрытия.
</a:t>
            </a:r>
            <a:endParaRPr lang="en-US" sz="8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приспосабливаются
</a:t>
            </a:r>
            <a:endParaRPr lang="en-US" sz="2223" dirty="0"/>
          </a:p>
        </p:txBody>
      </p:sp>
      <p:sp>
        <p:nvSpPr>
          <p:cNvPr id="1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1000" y="1619622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 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помогает сливаться с фоном или, наоборот, предупреждать об опасности. Благодаря этому животное меньше заметно для врага и лучше охраняет себя и потомство.
</a:t>
            </a:r>
            <a:endParaRPr lang="en-US" sz="860" dirty="0"/>
          </a:p>
        </p:txBody>
      </p:sp>
      <p:sp>
        <p:nvSpPr>
          <p:cNvPr id="13" name="Text 3"/>
          <p:cNvSpPr txBox="1"/>
          <p:nvPr/>
        </p:nvSpPr>
        <p:spPr>
          <a:xfrm>
            <a:off x="261000" y="2308226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Шерсть, перья и чешуя защищают тело от холода, жары и потери влаги. Такие покровы работают как природная одежда и позволяют жить в разных климатах.
</a:t>
            </a:r>
            <a:endParaRPr lang="en-US" sz="983" dirty="0"/>
          </a:p>
        </p:txBody>
      </p:sp>
      <p:sp>
        <p:nvSpPr>
          <p:cNvPr id="14" name="Text 4"/>
          <p:cNvSpPr txBox="1"/>
          <p:nvPr/>
        </p:nvSpPr>
        <p:spPr>
          <a:xfrm>
            <a:off x="258450" y="2996828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пустыне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верблюда широкие ноги не проваливаются в песок, а горб служит запасом энергии. Это делает его очень выносливым в засушливых районах.
</a:t>
            </a:r>
            <a:endParaRPr lang="en-US" sz="1023" dirty="0"/>
          </a:p>
        </p:txBody>
      </p:sp>
      <p:sp>
        <p:nvSpPr>
          <p:cNvPr id="15" name="Text 5"/>
          <p:cNvSpPr txBox="1"/>
          <p:nvPr/>
        </p:nvSpPr>
        <p:spPr>
          <a:xfrm>
            <a:off x="258450" y="3685419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окраску и густоту шерсти по сезонам. Так он становится менее заметным и лучше сохраняет тепло, когда погода становится холоднее.
</a:t>
            </a:r>
            <a:endParaRPr lang="en-US" sz="1021" dirty="0"/>
          </a:p>
        </p:txBody>
      </p:sp>
      <p:sp>
        <p:nvSpPr>
          <p:cNvPr id="16" name="Text 6"/>
          <p:cNvSpPr txBox="1"/>
          <p:nvPr/>
        </p:nvSpPr>
        <p:spPr>
          <a:xfrm>
            <a:off x="258450" y="4374020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важнее силы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выбирают ночную активность, тень и норы. Такое поведение помогает пережить жару, скрыться от врагов и сберечь силы.
</a:t>
            </a:r>
            <a:endParaRPr lang="en-US" sz="10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пищевая сеть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цепь питания и её переход в пищевую сеть через несколько связей.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чем питается на суше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помогает понять, как организм добывает энергию и какую роль играет в экосистеме.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связан с устройством органов, поведением и местом вида в пищевой сети.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наземным животным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бактерии работают непрерывно: без них органические остатки накапливались бы, а почва быстро теряла бы плодородие.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тема «Круговорот веществ»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разложителей — грибы и бактерии.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на суше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круговорота углерода и азота на суше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часто приносит пользу обеим сторонам: именно так организмы успешнее находят пищу, размножаются и расселяются.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о взаимовыгодных связях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участника могут получить выгоду в симбиозе.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переживают холод и засуху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стратегии животных и растений в наземных экосистемах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сушу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вырубки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леса исчезают тень, укрытия и многие кормовые растения. Животным приходится уходить, а почва быстрее высыхает и размывается водой.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Преграды и 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дорога или свалка дробят местообитания на части. Одни виды не могут перейти через преграду, другие вытесняют местных соседей и меняют всю цепь питания.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человек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сохраняют участки природы почти без вмешательства человека. Там у животных остаются убежища, а у растений — условия для естественного обновления.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963166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 лугов помогает вернуть местообитания, опылителей и кормовые растения. Особенно важно сажать местные виды, а не случайные декоративные растения.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746332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почв и рек уменьшает вред для всей территории вокруг. Если убрать мусор, меньше страдают насекомые, птицы и мелкие животные, зависящие от чистой среды.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29494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рвите редкие цветы и не разрушайте гнёзда, муравейники и норы. Такие простые действия помогают сохранить потомство и не нарушать жизнь целых участков природы.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12660" y="1238671"/>
            <a:ext cx="16512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местных растений, экономия ресурсов и аккуратный отдых на природе снижают нагрузку на экосистемы. Каждая привычка становится частью общей заботы о живом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виды, которым нужна защита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увидеть, какие виды становятся редкими и где им особенно нужна защита. Важно сохранять не только сам вид, но и его местообитание.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чаще всего исчезают из-за потери мест обитания, поэтому защита должна включать и виды, и природные территории.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России; школьное обобщение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исчезновение вида опасно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последствий для пищевой сети и местообитаний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суши: связанная система жизни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земной жизни держится на балансе условий, приспособлений и связей между организмами. Если сохранять местообитания и беречь редкие виды, экосистемы остаются устойчивыми и живыми.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2026-07-26T15:52:33Z</dcterms:created>
  <dcterms:modified xsi:type="dcterms:W3CDTF">2026-07-26T15:52:33Z</dcterms:modified>
</cp:coreProperties>
</file>