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здоровье: роль наследственной информации в человеческом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как наследственные факторы влияют на наше здоровье и болезни.
</a:t>
            </a:r>
            <a:endParaRPr lang="en-US" sz="26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генетики: от открытий Менделя к молекулярной биологии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сформулировал основы наследования, изучая горох. Морган подтвердил связь генов с хромосомами. Открытие двойной спирали ДНК Уотсоном и Криком стало прорывом в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их функции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несущий информацию о синтезе белков, необходимых для жизнедеятельности и развития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около 20 000-25 000 генов, многие из которых кодируют белки, регулирующие обмен веществ и иммунитет.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обеспечивает биологическое сходство и уникальность каждого индивидуума в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и хромосомный набор человека
</a:t>
            </a:r>
            <a:endParaRPr lang="en-US" sz="2865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ядре человека находится 46 хромосом, объединённых в 23 пары. Их нарушения вызывают серьёзные генетические заболевания.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представляет собой двойную спираль, в структуре которой хранится вся наследственная информация.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9616" y="1584025"/>
            <a:ext cx="3915368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заболеваний: сравнительная таблица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моделей наследования заболеваний с примерами и характеристиками.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наследования отличается по частоте проявления и клиническим характеристикам.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медицинской генетике, профильные статьи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мутации: причины и последствия для здоровья
</a:t>
            </a:r>
            <a:endParaRPr lang="en-US" sz="214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— одна замена нуклеотида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одного нуклеотида приводит к изменению белка гемоглобина. Это вызывает деформацию эритроцитов и снижает способность крови переносить кислород.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вставки — структурные мутации с серьёзными эффектами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или вставка фрагментов ДНК меняет структуру генов, что вызывает тяжёлые заболевания, например, фенилкетонурию, при которой нарушается обмен аминокислот.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 приобретённые мутации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передаются потомству, другие появляются под воздействием внешних факторов, например, радиации или химических веществ, влияя на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Зафиксировано более 7000 разных наследственных болезней. Семейный анамнез повышает риск их проявления у потомков.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7000+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наследственных заболеваний подтверждают масштаб проблемы и необходимость профилактики.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часто оказывает большее влияние, чем наследственность, особенно в сердечно-сосудистых патологиях.
</a:t>
            </a:r>
            <a:endParaRPr lang="en-US" sz="129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генетики и окружающей среды в развитие заболеваний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генетики и факторов среды определяет индивидуальный риск развития болезней.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тестирование: возможности, границы и риски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тесты позволяют выявлять гены, связанные с наследственными и онкологическими заболеваниями, для ранней диагностики.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помогает прогнозировать предрасположенность к болезням, но не гарантирует их развитие.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могут иметь ложноположительный или ложноотрицательный характер, что требует экспертной интерпретации.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Медико-генетические консультации необходимы для правильной оценки данных и выбора профилактических мероприятий.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редактирования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CRISPR-Cas9 позволяет устранять мутации на уровне ДНК, открывая новые перспективы терапии наследственных заболеваний.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генома: возможности и этические аспекты
</a:t>
            </a:r>
            <a:endParaRPr lang="en-US" sz="3055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вызовы в геномике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вмешательства в геном вызывают споры из-за риска создания «дизайнерских» детей и необходимости жесткого регулирования.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как инструмент профилактики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Медико-генетические службы проводят анализ семейного анамнеза и выявляют риски наследственных заболеваний, что особенно важно для пар с генетическими мутациями или отягощённой семейной историей.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основании полученных данных оценивается вероятность рождения ребёнка с наследственной патологией, что позволяет планировать беременность и принимать информированные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программы профилактики и ранней диагностики разрабатываются в сотрудничестве с пациентами, повышая эффективность предотвращения развития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выявление наследственных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семей и близнецов выявили повышенную склонность к психическим расстройствам у родственников пациентов, что указывает на генетическую составляющую заболевания.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— прогресс в психогенетике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молекулярных методов позволило находить связь между генами и риском таких заболеваний, как шизофрения и биполярное расстройство.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геномные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Крупномасштабные ассоциационные исследования подтвердили полигенность психических расстройств и взаимодействие генетики с факторами среды.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— комплексный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Учитывается влияние наследственности и окружающей среды, стрессовых факторов и образа жизни для профилактики и терапии психических заболеваний.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генетики на психическое здоровье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Фармакогенетика: индивидуальная реакция на лекарства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влияют на метаболизм лекарств, что отражается на эффективности и безопасности терапии. Например, изменения в гене CYP2C19 влияют на реакцию на клопидогрел и антидепрессанты.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Персонализированный подбор препаратов на основе генетического профиля снижает риск побочных эффектов и улучшает терапевтический результат, делая лечение более адаптированным к конкретному пациенту.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5941" y="1533950"/>
            <a:ext cx="217669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в спорте: влияние на достижения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ACTN3 и сила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гена ACTN3 связано с высокими силовыми показателями, что играет значительную роль в видах спорта, требующих мощных сокращений мышц.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генетика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гена ACTN3 ассоциировано с лучшей выносливостью, что характерно для спортсменов в марафонах и длительных дистанциях.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генетика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ACTN3 способствует развитию быстроты, обеспечивая преимущество спринтерам и спортсменам, ориентированным на скорость.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параметры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ДНК у олимпийских атлетов подтверждают генетическую наследственность мышечной массы, способности насыщать кровь кислородом и энергообмена.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как образ жизни влияет на активность генов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регулируют работу генов без изменения последовательности ДНК, отвечая за адаптацию организма к внешним условиям.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образа жизни, включая питание, стресс, физическую активность и вредные привычки, существенно влияют на эпигенетические метки и активность генов.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влияние голода у родителей на метаболические процессы потомства, обусловленное эпигенетическими изменениями, передающимися между поколениями.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данные показывают вариации заболеваемости, что требует индивидуального подхода к профилактике и ранней диагностике в разных субъектах.
</a:t>
            </a:r>
            <a:endParaRPr lang="en-US" sz="102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наследственных заболеваний в России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подтверждает необходимость развития систем скрининга и генетического консультирования для снижения последствий наследственных заболеваний в РФ.
</a:t>
            </a:r>
            <a:endParaRPr lang="en-US" sz="9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фактор эволюционной устойчивости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внутри вида создают основу для адаптации и выживания в изменяющихся условиях среды. Мутации формируют новые варианты признаков, повышая шансы на выживание популяции.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закреплению полезных генетических изменений, которые, например, обеспечивают иммунитет к инфекциям, как в случае с геном CCR5, сцепленным с устойчивостью к ВИЧ.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предоставил полную карту человеческой ДНК, став фундаментом для понимания генетических основ заболеваний.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«1000 геномов» расширила знания о вариациях ДНК между популяциями, что важно для медицины и антропологии.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исследования: проекты и достижения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стала ключевой областью, позволяющей обрабатывать большие данные и выявлять точные генетические маркеры болезней.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диагностики редких генетических заболеваний и таргетированной терапии онкологических заболеваний свидетельствуют о быстром развитии прикладной генетики.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подход к здоровью на основе генетических знаний
</a:t>
            </a:r>
            <a:endParaRPr lang="en-US" sz="2211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 основе наследственной информации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предрасположенностей помогает своевременно проходить обследования и принимать меры для предотвращения осложнений, усиливая эффективность профилактики.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генетика помогает выбрать стиль жизни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своих генетических особенностей позволяет скорректировать питание и физические нагрузки для улучшения здоровья и снижения рисков хронических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путь к персонализированной медицине и ответственному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формирует базу для индивидуального риска, а развитие технологий открывает новые горизонты в медицине. Важен этический подход и активная роль каждого в заботе о собственном здоровье.
</a:t>
            </a:r>
            <a:endParaRPr lang="en-US" sz="31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2026-05-09T23:55:02Z</dcterms:created>
  <dcterms:modified xsi:type="dcterms:W3CDTF">2026-05-09T23:55:02Z</dcterms:modified>
</cp:coreProperties>
</file>