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слова категории состояния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 помогают точно передать действие, признак и 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похожие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не только знать части речи, но и различать слова с похожей формой. Наречия и слова категории состояния часто оканчиваются на -о и -е, однако в предложении выполняют разные роли и требуют разного разбора.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называет признак действия, признака или другого признака. Оно уточняет, как, где, когда и в какой степени происходит действие, делая высказывание точнее.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самостоятельная часть речи, которая не изменяется по родам, числам и падежам. Поэтому форма наречия остаётся одинаковой в разных предложениях.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наречию обычно задают вопросы как? где? когда? куда? откуда? насколько? Именно вопрос помогает отличить его от других похожих слов.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наречиям относятся слова быстро, тихо, очень, вчера, рядом, слева. Они часто встречаются рядом с глаголами, прилагательными и другими наречиями.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чаще всего связано с глаголом, прилагательным или другим наречием и уточняет их значение, не называя предмет или лицо.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слова категории состояния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состояние природы, среды, человека или дают оценку ситуации. Они передают не действие, а общее состояние или отношение к нему.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входят в безличные предложения: На улице темно. Мне радостно. Здесь тихо. В них нет подлежащего, а состояние выражено главным членом.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могут обозначать физическое состояние, настроение, возможность, необходимость или оценку: холодно, весело, можно, нельзя, жаль, пора.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роль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слов не изменяется и в предложении обычно выступает как сказуемое. Они не называют признак предмета, а описывают состояние или оценку.
</a:t>
            </a:r>
            <a:endParaRPr lang="en-US" sz="9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наречий и слов категории состояния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одинаковое окончание не гарантирует одинаковую часть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опираться не на окончание, а на вопрос, значение и синтаксическую роль.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«Наречия и слова категории состояния в словосочетании и предложении»
</a:t>
            </a:r>
            <a:endParaRPr lang="en-US" sz="6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вопросов по теме; без статистических данных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различать слова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показывает, как слово связано с другими членами предложения, а не только его окончание.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наречий преобладают вопросы действия и обстоятельства, у слов категории состояния — вопросы состояния и оценки.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 по предложению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роль слова в контексте, а не по одной только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связаны с другими словами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часто зависит от глагола и уточняет действие: говорить громко, идти быстро, ждать терпеливо. Такая связь помогает точнее описать, как именно совершается действие.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усиливать или ослаблять признак предмета: очень интересный, слишком холодный, совсем новый. Оно делает оценку более точной и выразительной.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 наречием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способно уточнять другое наречие: слишком быстро, совсем рядом, очень тихо. В таких сочетаниях одно слово усиливает или ограничивает значение другого.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наречие не изменяется, оно связывается с зависимым словом примыканием. Это значит, что связь выражается смыслом и порядком слов, а не изменением формы.
</a:t>
            </a:r>
            <a:endParaRPr lang="en-US" sz="13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наречий в предложении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919458" y="1528437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этого разряда показывают, как совершается действие: бегать быстро, отвечать спокойно, писать аккуратно. Они особенно часто встречаются в описании поведения и способов действия.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2919458" y="2138944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 вопросы где? куда? откуда? и указывают, где происходит действие: ждать здесь, прийти домой, идти сверху. Они помогают ориентироваться в пространстве.
</a:t>
            </a:r>
            <a:endParaRPr lang="en-US" sz="788" dirty="0"/>
          </a:p>
        </p:txBody>
      </p:sp>
      <p:sp>
        <p:nvSpPr>
          <p:cNvPr id="13" name="Text 4"/>
          <p:cNvSpPr txBox="1"/>
          <p:nvPr/>
        </p:nvSpPr>
        <p:spPr>
          <a:xfrm>
            <a:off x="2919458" y="2749449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 вопросы когда? как долго? и обозначают момент или длительность: прийти утром, вернуться скоро, ждать долго. Такие слова строят временную последовательность событий.
</a:t>
            </a:r>
            <a:endParaRPr lang="en-US" sz="788" dirty="0"/>
          </a:p>
        </p:txBody>
      </p:sp>
      <p:sp>
        <p:nvSpPr>
          <p:cNvPr id="14" name="Text 5"/>
          <p:cNvSpPr txBox="1"/>
          <p:nvPr/>
        </p:nvSpPr>
        <p:spPr>
          <a:xfrm>
            <a:off x="2919458" y="3375230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сообщают, почему или зачем совершается действие: опоздать случайно, сделать нарочно. Они уточняют намерение, обстоятельства и мотив поступка.
</a:t>
            </a:r>
            <a:endParaRPr lang="en-US" sz="788" dirty="0"/>
          </a:p>
        </p:txBody>
      </p:sp>
      <p:sp>
        <p:nvSpPr>
          <p:cNvPr id="15" name="Text 6"/>
          <p:cNvSpPr txBox="1"/>
          <p:nvPr/>
        </p:nvSpPr>
        <p:spPr>
          <a:xfrm>
            <a:off x="2919458" y="4001005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 показывают, насколько проявляется признак: очень холодно, слишком громко, почти готов. Они усиливают или ограничивают значение слова, рядом с которым стоят.
</a:t>
            </a:r>
            <a:endParaRPr lang="en-US" sz="7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в предложении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безличном предложении слова категории состояния часто становятся главным членом. Они передают состояние без подлежащего: На улице морозно. Мне страшно. В классе тихо.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 и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описывают не действие, а общее состояние человека, природы или окружающей обстановки: грустно, душно, светло, тревожно. Они создают настроение и атмосферу.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со значением возможности, необходимости и оценки: можно, нельзя, нужно, пора, жаль. Они выражают отношение к ситуации или её условиям.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указания лица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глагола, слово категории состояния не называет, кто действует. Оно сообщает, каково вокруг или внутри, и потому особенно часто встречается в коротких безличных конструкциях.
</a:t>
            </a:r>
            <a:endParaRPr lang="en-US" sz="10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«Слова категории состояния»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слов категории состояния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передают не признак действия, а состояние, оценку или необходимость.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объединяет одно: они называют состояние или оценку и не отвечают на вопросы наречия о признаке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наречий по значению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различаются не только по вопросам, но и по смысловым оттенкам. В речи чаще всего встречаются слова, обозначающие способ действия.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 — наречия образа действия; остальные разряды уточняют обстоятельства, время, причину и меру признака.
</a:t>
            </a:r>
            <a:endParaRPr lang="en-US" sz="11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 — разная роль в 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 на концерте и после него
</a:t>
            </a:r>
            <a:pPr algn="ctr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концерте детям было весело, и смех не стихал до конца выступления. Здесь слово называет состояние и выступает как главный член безличного предложения. В другом предложении: Ребята смеялись весело — это уже наречие, потому что оно связано с глаголом.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в комнате и тихо шагать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тихо: слышно только тиканье часов. Слово сообщает о состоянии среды и не зависит от какого-либо члена предложения. Но в фразе Шагать тихо оно становится наречием: уточняет способ действия и относится к глаголу.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интересно,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формы легко меняют роль: Тепло на улице — состояние природы, Читать интересно — оценка ситуации, Идти спокойно — признак действия. Чтобы не ошибиться, нужно смотреть, с чем слово связано и какой вопрос к нему подходит.
</a:t>
            </a:r>
            <a:endParaRPr lang="en-US" sz="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слова категории состояния с краткими прилагательными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обычно связано с существительным: окно закрыто, двери закрыты. Если слово можно соотнести с предметом и задать к нему вопрос от существительного, это прилагательное.
</a:t>
            </a:r>
            <a:endParaRPr lang="en-US" sz="1387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 изменяются по роду и числу: готов, готова, готовы. Слова категории состояния так не изменяются: жарко, тихо, грустно остаются в одной форме.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чаще всего входит в состав сказуемого при наличии подлежащего. Слова категории состояния сами выражают состояние и часто становятся главным членом безличного предложения.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признак предмета, это краткое прилагательное. Если оно сообщает о состоянии человека, природы или обстановки, перед вами слово категории состояния.
</a:t>
            </a:r>
            <a:endParaRPr lang="en-US" sz="14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на уроке русского языка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часть речи по вопросу, значению и роли слова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теме; данные носят дидактический характер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важно проверять не только окончание слова, но и его связь с другими членами предложения.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формальный подход. Успешный разбор требует вопроса, значения и синтаксической роли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слов в словосочетании и предложении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Бежать быстро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быстро — наречие. Оно зависит от глагола, отвечает на вопрос как? и уточняет способ действия, делая сообщение более точным.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красивый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очень — наречие степени. Оно относится к прилагательному красивый и показывает, насколько сильно проявляется признак.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рядом — наречие места. Оно помогает указать, где находится предмет или действие, и связано с признаком пространственного положения.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холодно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холодно — слово категории состояния. Оно сообщает о состоянии человека и выступает как главный член безличного предложения.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57299"/>
            <a:ext cx="3432300" cy="16101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примерам из предложений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часть речи определяется по функции слова, а не только по внешней форме.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формы может вести себя по-разному: решающими становятся вопрос, зависимость и синтаксическая роль.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«Наречия и слова категории состояния»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этих слов в речи и текстах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передать, как именно происходит действие: быстро, осторожно, внимательно. Благодаря им речь становится точнее и выразительнее.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использовать, когда нужно кратко указать, где или когда что-то происходит. Они делают описание событий ясным и последовательным.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обстановки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создают ощущение погоды, тишины, тревоги или покоя. Несколько коротких слов могут быстро передать атмосферу сцены.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эти слова звучат естественно и помогают показать настроение собеседника. Поэтому они часто встречаются в рассказах и художественных описаниях.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 действие и признаки, а слова категории состояния называют состояние или оценку. Смотрите на вопрос, смысл и роль в предложении — тогда разбор будет точным.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2026-05-28T18:14:12Z</dcterms:created>
  <dcterms:modified xsi:type="dcterms:W3CDTF">2026-05-28T18:14:12Z</dcterms:modified>
</cp:coreProperties>
</file>