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рациональным и действительным показателями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целых степеней — к корням, функциям и реальным приложениям.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продолжает школьный разговор о степенях, но делает его строгим и полным. Здесь появляются дробные и действительные показатели, уточняются условия существования выражений и открывается путь к показательной и логарифмической функциям, а также к моделированию процессов роста и убывания.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10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целым показателем как основа обобщения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n&gt;0 степень a^n означает повторное умножение числа a само на себя n раз. Это исходный смысл записи, на котором строятся все дальнейшие обобщения.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a≠0, то a^0=1. Это соглашение удобно сохраняет единые правила действий со степенями и делает формулы согласованными при переходе к более сложным показателям.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n&lt;0 используют правило a^-n=1/a^n. Тем самым отрицательная степень показывает переход к обратному числу и подготавливает понимание дробных и действительных показателей.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рационального показателя a^(m/n)
</a:t>
            </a:r>
            <a:endParaRPr lang="en-US" sz="3147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степенью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a^(m/n) означает, что сначала рассматривают m-ю степень основания, а затем извлекают n-й корень. Поэтому дробный показатель объединяет два действия в одной формуле.
</a:t>
            </a:r>
            <a:endParaRPr lang="en-US" sz="140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то число a^(m/n) можно понимать как такое значение, которое при возведении в n-ю степень даёт a^m. Это делает запись содержательной и вычислимой в действительных числах.
</a:t>
            </a:r>
            <a:endParaRPr lang="en-US" sz="1232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корню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показатель показывает, что извлечение корня — не отдельная операция, а частный случай возведения в степень. Именно поэтому 16^(½)=4 и 27^(1/3)=3.
</a:t>
            </a:r>
            <a:endParaRPr lang="en-US" sz="1487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8^(2/3) сначала можно найти кубический корень из 8, а затем возвести результат в квадрат. Получается 4, что наглядно демонстрирует работу правила.
</a:t>
            </a:r>
            <a:endParaRPr lang="en-US" sz="14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рациональных степеней
</a:t>
            </a:r>
            <a:endParaRPr lang="en-US" sz="31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употребительные записи и условия их корректности в действительных числах.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показатель одновременно задаёт степень и корень; ограничения зависят от чётности знаменателя и знака основания.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правила преобразования степеней с рациональными показателями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рациональных степеней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дробного показателя чётный, основание должно быть неотрицательным. Иначе соответствующий корень не существует в множестве действительных чисел.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нечётном знаменателе допустимы и отрицательные основания: нечётный корень из отрицательного числа остаётся действительным и не нарушает вычислений.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показатель отрицателен, основание не может быть равно нулю. В противном случае возникает деление на ноль, а выражение теряет смысл.
</a:t>
            </a:r>
            <a:endParaRPr lang="en-US" sz="1768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вычислением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установить знак основания и вид знаменателя, а уже потом применять формулу. Такая проверка защищает от ошибок и неверных преобразований.
</a:t>
            </a:r>
            <a:endParaRPr lang="en-US" sz="1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a^(m/n)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вычисления рациональной степени в действительных числах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значения степеней при изменении показателя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дробным показателем лежит между значениями при 0 и 1, что подчёркивает непрерывность экспоненты.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значения быстро растут; при отрицательных x стремятся к нулю, а дробные показатели заполняют промежуточные значения.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функции y=2^x по вычисленным значениям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с рациональными показателями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положительного основания степени складывают показатели: a^p·a^q=a^(p+q). Это правило удобно при сокращении выражений и упрощении алгебраических преобразований.
</a:t>
            </a:r>
            <a:endParaRPr lang="en-US" sz="1355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показатели вычитают: a^p/a^q=a^(p-q), если a≠0. Так дроби со степенями приводятся к более компактному виду без потери смысла.
</a:t>
            </a:r>
            <a:endParaRPr lang="en-US" sz="1501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(a^p)^q превращается в a^(pq). Эта формула особенно полезна, когда нужно убрать вложенные степени и перейти к одному показателю.
</a:t>
            </a:r>
            <a:endParaRPr lang="en-US" sz="1501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подходящих значениях a и b выполняется (ab)^p=a^p b^p. Закон помогает раскрывать произведения и переносить степень на отдельные множители.
</a:t>
            </a:r>
            <a:endParaRPr lang="en-US" sz="1539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свойство работает только тогда, когда выражение определено в действительных числах. Поэтому перед преобразованием всегда проверяют знак основания и особенности показателя.
</a:t>
            </a:r>
            <a:endParaRPr lang="en-US" sz="14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показатели и непрерывное расширение степени
</a:t>
            </a:r>
            <a:endParaRPr lang="en-US" sz="19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показатель становится иррациональным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равно √2, π или другому действительному числу, запись a^x при a&gt;0 всё ещё имеет смысл. Она задаётся не отдельным правилом для каждого случая, а единым непрерывным расширением рациональных степеней. Благодаря этому можно говорить о степени как о функции от x.
</a:t>
            </a:r>
            <a:endParaRPr lang="en-US" sz="98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непрерывность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приближать всё точнее, и значения a^x при таких приближениях стремятся к одному и тому же результату. Так создаётся согласованная система, в которой формула не меняется при переходе от дробных показателей к иррациональным.
</a:t>
            </a:r>
            <a:endParaRPr lang="en-US" sz="108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 экспоненты
</a:t>
            </a:r>
            <a:pPr algn="ctr" indent="0" marL="0">
              <a:lnSpc>
                <a:spcPct val="100000"/>
              </a:lnSpc>
              <a:buNone/>
            </a:pPr>
            <a:r>
              <a:rPr lang="en-US" sz="6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функции y=a^x видно, что значения меняются плавно, без разрывов и скачков. Иррациональные абсциссы не выглядят чем-то особым: они просто продолжают ту же закономерность, которая уже заметна на целых и дробных значениях.
</a:t>
            </a:r>
            <a:endParaRPr lang="en-US" sz="11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действительные показатели: сравнение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способ записи степени, допустимые основания и характерные примеры для рационального и действительного показателя.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показатель опирается на корень, а действительный — на обобщённое определение. Главное различие связано с областью допустимых оснований.
</a:t>
            </a:r>
            <a:endParaRPr lang="en-US" sz="1377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рациональной и действительной степени по алгебре 10 класса; свойства корней и показательной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объединяет все действительные показатели в единую систему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положительного основания степень с любым действительным показателем задают через exp и ln, что делает правило строгим и непрерывным.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определение a^x = exp(x ln a), применяемое в школьном курсе алгебры и математического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y=a^x при разных основаниях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кривые проходят через точку с ординатой 1 при нулевом показателе; далее направление изменения определяется самим основанием.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больше 1, значения растут; если оно между 0 и 1, функция убывает. Показатель остаётся переменной величиной.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 свойствам функции y=a^x для a&gt;1 и 0&lt;a&lt;1; учебный пример.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888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дробь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a^(m/n) часто ошибочно читают как (a^m)/n, хотя здесь показатель относится к целой степени с последующим извлечением корня. Это принципиально разные действия.
</a:t>
            </a:r>
            <a:endParaRPr lang="en-US" sz="1444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свойства неверно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a^p·a^q=a^(p+q) работает для произведения степеней, но не для суммы. Нельзя упрощать (a+b)^p по аналогии с произведением.
</a:t>
            </a:r>
            <a:endParaRPr lang="en-US" sz="1534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ноль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показателе основание не может быть равно нулю, потому что получается деление на ноль. Это ограничение нужно проверять до вычислений.
</a:t>
            </a:r>
            <a:endParaRPr lang="en-US" sz="1547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чётность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дробного показателя чётный, отрицательное основание в действительных числах недопустимо. Выражения вида √(-a) не имеют смысла в этом множестве.
</a:t>
            </a:r>
            <a:endParaRPr lang="en-US" sz="1370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ОДЗ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верное преобразование может привести к неверному ответу, если не учесть область определения. Проверка допустимых значений должна завершать каждое решение.
</a:t>
            </a:r>
            <a:endParaRPr lang="en-US" sz="14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корректности преобразования выражения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виде показателя, знаке основания и области определения в действительных числах.
</a:t>
            </a:r>
            <a:endParaRPr lang="en-US" sz="22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рациональные и действительные степени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позволяют компактно записывать очень большие и очень малые числа, а также формулы площадей и объёмов. Это особенно удобно в физике, химии и геометрии.
</a:t>
            </a:r>
            <a:endParaRPr lang="en-US" sz="1475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расчёты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моделях сложных процентов используется запись S=P(1+r)^n. Она показывает, как начальная сумма меняется при регулярном начислении процентов за несколько периодов.
</a:t>
            </a:r>
            <a:endParaRPr lang="en-US" sz="1412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форма помогает описывать радиоактивный распад, изменение численности популяции и другие процессы, где важны рост, убывание или замедление изменения величины.
</a:t>
            </a:r>
            <a:endParaRPr lang="en-US" sz="1341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расчётах в технике степень упрощает формулы и делает их более наглядными. Особенно это полезно там, где приходится сравнивать величины разного масштаба.
</a:t>
            </a:r>
            <a:endParaRPr lang="en-US" sz="14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 рациональными степенями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показывают, что дробный показатель может приводить как к целому результату, так и к иррациональному числу.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степень удобна для точных вычислений и для приближённых значений, если результат не выражается в простых целых числах.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рациональных показателей степени.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формул по теме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базовые правила, которые позволяют работать с целыми, рациональными и действительными показателями в одной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случаи сводятся к единому набору правил. Условия применимости так же важны, как и сама формула.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темы «Степень с рациональным и действительным показателями», школьный курс алгебры.
</a:t>
            </a:r>
            <a:endParaRPr lang="en-US" sz="13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показательной и логарифмической функциями
</a:t>
            </a:r>
            <a:endParaRPr lang="en-US" sz="2284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и логарифмическая функции имеют согласованные графики: одна выражает рост, другая — обратное преобразование. Это помогает анализировать свойства функций.
</a:t>
            </a:r>
            <a:endParaRPr lang="en-US" sz="1527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форма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a^x=y описывает степень как функцию от показателя. При a&gt;0 и a≠1 оно становится основой для изучения роста, убывания и графиков.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обратимость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y=a^x, то x=log_a y при y&gt;0. Эта связь позволяет переходить от одной записи к другой и решать уравнения более удобно.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степеней с логарифмами используется в задачах о росте, затухании и накоплении, где важно находить показатель по известному результату.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процессов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единый язык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действительные показатели делают понятие степени более полным и строгим. Они связывают корни, показательные и логарифмические функции, а также помогают решать практические задачи.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2026-05-30T03:56:05Z</dcterms:created>
  <dcterms:modified xsi:type="dcterms:W3CDTF">2026-05-30T03:56:05Z</dcterms:modified>
</cp:coreProperties>
</file>