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и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народное слово стало основой русской книги?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сравнивать фольклор и литературу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из сказок, песен и пословиц выросла письменная литература. Сравнение помогает увидеть, что народная память и авторская книга говорят о жизни человека одним языком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00" y="1507400"/>
            <a:ext cx="2790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8700" y="1507400"/>
            <a:ext cx="2790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000" y="3266100"/>
            <a:ext cx="2511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устное народное творчество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со временем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текст не остаётся полностью одинаковым. В каждом новом исполнении появляются небольшие изменения, но фольклор сохраняет узнаваемые образы, выражения и ценности.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ритм и повтор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фольклора важны напевность, повторяющиеся слова и удобная для запоминания форма. Поэтому сказки, песни, считалки и пословицы легко произносить и долго помнить.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коллективно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рождается не одним автором, а многими людьми сразу. Произведения дополняются, запоминаются и передаются дальше как общий опыт семьи, деревни или целого народа.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пересказе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тексты существуют в памяти и звучат по-разному у разных рассказчиков. При каждом пересказе могут меняться слова, но сохраняются главная мысль, образ и настроение.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разные жанры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устному творчеству относятся сказки, былины, пословицы, поговорки, загадки, считалки, песни и заклички. Каждый жанр по-своему говорит о труде, жизни, природе и людях.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44964"/>
            <a:ext cx="4133400" cy="19755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литература: главное различие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словесного искусства по ключевым признакам.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сохраняют жизненный опыт, но делают это по-разному: фольклор через коллективную память, литература через авторский текст.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литературы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самый узнаваемый жанр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сюжет обычно проверяет героя на доброту, смелость и честность. Награда приходит тем, кто действует правильно, а жадность, лень и жестокость получают осуждение.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делятся на волшебные, бытовые и о животных. В каждой группе есть свой мир, свои герои и свои испытания, но всегда чувствуется яркий вымысел и живая интрига.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речи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кратко выражает народный вывод и помогает помнить важное правило. В ней есть законченная мысль, поэтому она звучит как маленький урок жизни и легко запоминается.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делает речь живой и образной, но не всегда содержит полный вывод. Она помогает точнее передать настроение, оценку или отношение к событию, человеку и поступку.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часто встречаются в разговоре, книгах и школьных сочинениях. Они учат говорить выразительно, понимать скрытый смысл слов и использовать народную мудрость уместно.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устная традиция превращалась в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народного текста от живого исполнения к авторской книге.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свойства особенно характерны для каждого вида словесного искусства.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литературе 6 класса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фольклора и литературы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сильнее связан с устной передачей и изменчивостью, а литература — с авторским замыслом и точностью текста.
</a:t>
            </a:r>
            <a:endParaRPr lang="en-US" sz="12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героические образы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богатырях, которые защищают землю Русскую и служат своему народу. В центре всегда стоит подвиг, а не личная выгода или случайное приключение.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былин часто наделены большой силой, стойкостью и верностью долгу. Среди самых известных образов — Илья Муромец, Добрыня Никитич и Алёша Попович.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былин характерны торжественная интонация, повторы, постоянные формулы и сильное преувеличение. Эти особенности делают рассказ величавым и помогают запомнить подвиг героя.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создают народный идеал защитника: смелого, справедливого и преданного Родине. Именно поэтому они важны не только как жанр, но и как часть исторической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00" y="142609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544" y="3188388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её особенности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трудом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сопровождали работу, помогали держать общий ритм и делали труд легче. В них слышатся уважение к усилию, терпению и совместному делу.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звучание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звучали на праздниках, обрядах и семейных событиях. Они создавали особое настроение, объединяли людей и помогали выразить радость или торжество.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передаёт любовь, печаль, надежду, тоску и радость без длинных объяснений. Простые слова и мелодия делают чувства особенно ясными и близкими слушателю.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строк, напевность и чёткий ритм помогают песне легко запоминаться. Благодаря этому она может долго жить в устной традиции и передаваться дальше.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родной земле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звучит привязанность к дому, природе и Родине. Через них народ выражал уважение к своей земле, семье и общему жизненному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использует фольклорные мотивы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заимствуют из фольклора готовые сюжеты, устойчивые образы и повторяющиеся формулы, чтобы сделать произведение ярче и ближе читателю.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речь, пословицы и песенные интонации помогают передать характеры героев, создать нужное настроение и показать связь текста с жизнью народа.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особенно заметны в русских сказках, поэмах и повестях, где автор сохраняет народную основу, но придаёт ей собственный стиль.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народная сказка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рыбаке и рыбке» Пушкин использовал повторы, простую композицию и народную интонацию. Поэтому история звучит знакомо, как подлинная сказка, но читается как авторское произведение.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постепенно усиливает напряжение: желания старухи растут, а наказание становится неизбежным. Через этот образ поэт показывает, как жадность разрушает и человека, и его мечты.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включали в текст живые разговорные слова, чтобы речь героев звучала естественно и правдиво, а не слишком книжно.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сравнения и меткие выражения помогают быстро представить человека, его настроение, поступок или состояние природы без длинных объяснений.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 народный язык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простым и точным словам читатель легче чувствует характер героя, слышит его голос и понимает, откуда он родом.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это видно в сказках, баснях, стихах и рассказах, где литературный язык соединяется с выразительностью устной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699418"/>
            <a:ext cx="3856200" cy="2149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жанров фольклора помогает увидеть, чем они отличаются по форме и назначению.
</a:t>
            </a:r>
            <a:endParaRPr lang="en-US" sz="1141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жанры развивают память и речь, а более крупные сохраняют народные представления о мире, героях и нравственных ценностях.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«Устное народное творчество и литература»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устного творчества и их признаки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считалки и игра со словом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внимательно замечать признаки предмета и сопоставлять описание с реальным ответом, поэтому они развивают наблюдательность и сообразительность.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строятся на ритме, счёте, повторе и звучных словах; они помогают честно выбрать водящего и делают игру более весёлой.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близки детской речи: они легко запоминаются, побуждают говорить выразительно и показывают, что фольклор может одновременно обучать и развлекать.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народные мотивы чаще всего сохраняются в сказках и авторских сказках, но встречаются и в других литературных жанрах.
</a:t>
            </a:r>
            <a:endParaRPr lang="en-US" sz="118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теме урока, без числовых данных из внешнего источника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фольклорные элементы
</a:t>
            </a:r>
            <a:endParaRPr lang="en-US" sz="321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черты особенно заметны там, где важны образность, повтор и близость к живой речи; это делает литературу понятнее и выразительнее.
</a:t>
            </a:r>
            <a:endParaRPr lang="en-US" sz="11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50" y="1507400"/>
            <a:ext cx="2511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600" y="1507400"/>
            <a:ext cx="2232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8050" y="3266100"/>
            <a:ext cx="2790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фольклор важен сегодня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слышат знакомые сказки, песни и пословицы, они чувствуют связь с семьёй и народной культурой. Так традиция передаётся от старших к младшим.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фольклор помогает тренировать память, речь и умение слушать текст внимательно. Он делает чтение понятнее и интереснее для школьников.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сохраняет представления о жизни предков, их трудах, праздниках и семейных традициях, поэтому помогает понять историю не только через даты, но и через живые образы.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и пословицах особенно ясно звучат честность, трудолюбие, смелость, уважение к старшим и забота о близких — качества, важные и сегодня.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творчество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народных произведений легко превращаются в спектакли, иллюстрации, мультфильмы и праздники, поэтому фольклор продолжает жить в новых формах искусства.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современной жизни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школьной сцене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распределяют роли, надевают простые костюмы и разыгрывают знакомую сказку. На столе лежит книга, рядом — телефон для музыки и фото, а на стене — афиша школьного праздника.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 иллюстрации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выбирают пословицу и рисуют к ней понятную сцену из жизни: труд, помощь, дружбу или осторожность. Так короткая народная мысль становится видимой и запоминается гораздо легче.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новом звучании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Народную песню могут исполнить в обработке на школьном концерте или записать для проекта. Мелодия остаётся узнаваемой, а старинный текст звучит современно и продолжает привлекать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помогает лучше понять фольклор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с авторским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читают литературное произведение на похожий мотив и сравнивают героя, события и язык. Так заметны авторские подробности и новый взгляд на 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Понимание общей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ясно, что литература не отменяет фольклор, а развивает его. Оба вида словесного искусства помогают глубже понять народную культуру.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Чтение народного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знакомятся с фольклорной сказкой, песней или былиной. Здесь важно увидеть повтор, простой сюжет и основные народные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слово и книга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литература различаются по способу создания, но вместе сохраняют язык, образы и ценности народа. Именно поэтому их изучают как единую часть русской культуры.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2026-05-18T18:45:10Z</dcterms:created>
  <dcterms:modified xsi:type="dcterms:W3CDTF">2026-05-18T18:45:10Z</dcterms:modified>
</cp:coreProperties>
</file>