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фигура, через которую раскрываются сюжет и смысл произведения.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человека в развитии: через события, испытания и выбор раскрываются его характер, ценности и отношение к миру. Именно поэтому герой становится центром внимания читателя и помогает понять идею произведения.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романа важен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особенно важен для темы произведения: через его переживания и выбор автор показывает нравственные вопросы, которые волнуют читателя и делают роман значимым.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 занимает заметное место в сюжете: его решения влияют на ход событий, а личная цель помогает читателю следить за развитием истории и понимать её направление.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обладает ярким характером: у него есть привычки, взгляды, слабости и сильные стороны. Эти черты проявляются в поступках, речи, отношениях с людьми и реакции на трудности.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персонажа героем романа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герой в глазах читателя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говорит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шапка, усталый взгляд и сдержанная походка сразу создают образ человека, привыкшего скрывать чувства. Даже молчание такого героя кажется выразительным и помогает понять его настроение еще до первых слов.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выдает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одежда, ровная осанка и точная речь часто говорят о собранности и внутренней дисциплине. Если же герой держится неловко, это может подчеркивать смущение, неопытность или неуверенность в себе.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рядом с персонажем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перчатки, письма или дорожный чемодан становятся важными подсказками для читателя. Такие предметы помогают представить повседневную жизнь героя и иногда намекают на его занятия, привычки и мечты.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школьного анализа художественного текста; 2025
</a:t>
            </a:r>
            <a:endParaRPr lang="en-US" sz="98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героя не одним способом, а через несколько взаимосвязанных деталей и сцен.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дают самую сильную характеристику, а остальные элементы уточняют и дополняют образ героя.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стороны героя раскрывает автор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сомнения и воспоминания помогают увидеть, что герой живёт не только событиями, но и сложной работой души. Читатель понимает, что решение даётся ему не сразу.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делает персонажа правдоподобным: он может колебаться, ошибаться, сожалеть и менять своё мнение. Такие переживания показывают, как трудно бывает выбрать правильный путь.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внутренний мир автор раскрывает рост героя. Иногда именно пережитое испытание учит его ответственности, смелости или честности и превращает обычного персонажа в запоминающийся образ.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русской классической литературы, изучаемой в школе
</a:t>
            </a:r>
            <a:endParaRPr lang="en-US" sz="892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 романе герой может быть изображён по-разному и выполнять разные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жанр может включать героев разных типов, поэтому важно смотреть не только на характер, но и на роль образа в произведении.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героев в школьной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герой в романе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постепенное раскрытие образа героя в ходе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как двигатель характера героя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спорит, защищает своё мнение или попадает в трудные отношения с близкими и знакомыми. Через такие столкновения особенно ясно видно, как он реагирует на давление и несправедливость.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людьми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возникает, когда приходится выбирать между долгом и желанием или между честью и выгодой. Именно в этот момент характер героя проявляется наиболее убедительно и честно.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ценностями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 проверяют не люди, а время, среда или трудная ситуация. Тогда важно, сумеет ли он сохранить себя, не потерять достоинство и принять ответственное решение.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обстоятельствами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делают конфликт глубже: страх, надежда, любовь или обида заставляют героя меняться. Благодаря этому образ становится живым, а сюжет — напряжённым и интересным.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переживания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школьного анализа художественного текста; 2025
</a:t>
            </a:r>
            <a:endParaRPr lang="en-US" sz="98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качества героя нередко проверяются в трудной ситуации, а не в спокойной обстановке.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 выглядят особенно важными, потому что именно они чаще всего подтверждаются поступками героя.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ценятся в герое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усадьбе герой привыкает к размеренному быту, строгим правилам и особой речи. Обстановка комнат, привычки семьи и разговоры старших помогают понять, почему персонаж ценит честь, воспитание или, наоборот, скучает и ищет перемен.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привычки дворянского мира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в школе герой чаще сталкивается с шумом, правилами, оценками и соперничеством. Здесь особенно заметно, как среда влияет на его поведение: кто-то становится собраннее, кто-то замыкается, а кто-то учится защищать своё мнение.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школа и новые требования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пути, на военной службе или в далёкой деревне герой действует без привычной опоры. Такие обстоятельства показывают его настоящие ценности: выдержку, верность слову, смелость или растерянность перед трудностями и неизвестностью.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служба и испытание характером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эпоха: когда среда формирует характер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говорить о доброте и честности, но только поступок показывает, готов ли он действительно помочь, защитить слабого или взять ответственность на себя в трудную минуту.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признаёт ошибку, сдерживает обещание или отказывается от лёгкой выгоды, читатель видит силу характера. В такой ситуации слова уже не нужны.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Молчаливое решение иногда говорит о герое больше, чем длинный монолог. Именно выбор между удобством и долгом раскрывает его по-настоящему.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ставит героя в момент проверки, где нельзя остаться нейтральным. Тогда становится ясно, что для него важнее: страх, выгода или совесть.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общему анализу развития персонажа в художественном произведении.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меняется не только поведение, но и степень понимания героя читателем.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образ становится яснее: герой проходит проверку и либо меняется, либо окончательно раскрывается.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начале и в конце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подсказывать своё отношение через подробные описания, сравнения и эпитеты. Если детали поданы с теплом, герой вызывает сочувствие; если с иронией, читатель замечает критическую оценку.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события, которые выпадают персонажу. Одному герою автор даёт шанс исправиться, другому — сталкивает с последствиями ошибок, и именно это помогает понять авторский взгляд.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произведения особенно важен: он показывает, оправдывает ли автор поступки героя, осуждает их или оставляет сложный, неоднозначный вывод.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относится к герою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76469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Онегин»; «Капитанская дочка»; М. Ю. Лермонтов, «Мцыри».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в романе раскрываются характер, проблема и жизненный выбор.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классики различаются по характеру, но каждый связан с важным нравственным вопросом и напряжённым выбором.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героев русской классики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остаётся в памяти читателя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речь и узнаваемый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тот герой, у которого есть собственная манера говорить. Короткие фразы, повторяющиеся слова, интонация или необычные обращения делают образ живым и легко узнаваемым даже спустя время.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выбор в 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долго помнят персонажа, который делает непростой выбор и отвечает за него. В такой сцене характер становится виден сразу: смелость, слабость, верность или страх проявляются без лишних объяснений.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цель и понятное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остаётся в памяти, если у него есть ясная мечта, страх или привязанность, которую читатель понимает. Тогда его переживания кажутся близкими, а сама история — не просто событием, а личным испытанием.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школьного анализа литературного героя.
</a:t>
            </a:r>
            <a:endParaRPr lang="en-US" sz="99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анализа часто появляются, когда ученик спешит и не перечитывает ключевые эпизоды.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серьёзная проблема — не видеть причины поступков; без них невозможно понять смысл образа.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мешают понять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героя романа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выстроить полный и логичный разбор образа.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 видеть последствия решений и понимать, что взросление связано не только со знаниями, но и с умением отвечать за свои слова и поступки.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сравнивает себя с героем и замечает, как бы он поступил в похожей ситуации. Так литературный персонаж помогает лучше понять собственные страхи, сомнения и желания.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легче говорить о важных качествах человека: дружбе, честности, смелости и ответственности. Эти темы становятся не абстрактными, а связанными с конкретным выбором и понятным опытом.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зеркало читателя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 соединяет сюжет, конфликт и главную мысль произведения. Через его выбор, мысли и отношения с другими персонажами читатель учится понимать человека и его нравственные испытания.
</a:t>
            </a:r>
            <a:endParaRPr lang="en-US" sz="711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романа: образ, который помогает понять жизнь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2026-05-23T00:36:03Z</dcterms:created>
  <dcterms:modified xsi:type="dcterms:W3CDTF">2026-05-23T00:36:03Z</dcterms:modified>
</cp:coreProperties>
</file>