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 помогают увидеть главное, быстро понять связи и представить информацию наглядно.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8. Создаём графические модели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графические модели важны в информатике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быстро находить связи между объектами, шаги действий, размеры и расположение. В знакомых примерах — план класса, схема дороги, диаграмма роста, карта местности и блок-схема алгоритма. Для 6 класса это навык удобного чтения и представления информации.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модель передаёт объект с помощью условных линий, знаков, стрелок, подписей и простых рисунков. Она помогает работать с представлением, не обращаясь постоянно к оригиналу.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графическая модель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сохраняют только главные признаки: форму, состав, существенные связи или изменения. Второстепенные детали убирают, чтобы смысл читался сразу и не отвлекал.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сведения можно изобразить по-разному в зависимости от цели. Например, для построения маршрута важны связи, а для измерений — точность и размеры.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различаются назначением, примером использования и уровнем точности. Чем точнее нужна информация, тем строже требования к обозначениям и размерам.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зависит от того, что нужно показать: внешний облик, связи, точные размеры, местность или количественные различия.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графических моделей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содержания по видам графических моделей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Рисунок: как выглядит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передаёт, как объект выглядит в жизни, и помогает узнать его по внешним признакам. Обычно в рисунке остаются детали, которые не всегда нужны для ответа на вопрос задачи.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схема: в чём разница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что важно для решения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самое важное: части предмета, связи между элементами или порядок расположения. Поэтому она проще и лучше подходит для анализа, например велосипеда, растения, класса или перекрёстка.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выбрать правильный формат, сначала реши: нужны внешние признаки, числа, порядок действий или расположение.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выбора формата модели (обобщённое соответствие по задачам 6 класса)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вид модели подходит для разных задач
</a:t>
            </a:r>
            <a:endParaRPr lang="en-US" sz="239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для школьных задач удобны диаграммы для чисел и схемы для связей; точные измерения требуют чертежа, а местность — карты.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графической модели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объекта и цели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выбирают, о чём будет модель, и формулируют, что нужно узнать или показать. Цель определяет, какие признаки станут главными.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Выделение главных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Отбирают характеристики, необходимые для решения задачи: форму, части, связи или величины. Второстепенное убирают, чтобы модель была понятной.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 формы представления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вид модели: рисунок, схема, карта, диаграмма или чертёж. При выборе учитывают, требуется ли точность, числа или порядок действий.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Подписи, проверка и исправления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подписи и обозначения, проверяют понятность для других. Если модель читается неоднозначно, возвращаются к шагам и исправляют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графической модели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создаётся по шагам: от цели и признаков к выбранному виду, обозначениям и проверке.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длинные объяснения и делают модель более компактной. Легенда раскрывает смысл цветов, стрелок, линий, значков и других обозначений, чтобы любой читатель понимал одинаково.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один знак всегда обозначает один объект или один тип объекта: дорогу, реку, лес, станцию. В схеме одинаковые символы должны использоваться одинаково, иначе связи и выводы становятся неясными.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и легенда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 в математике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столбчатых диаграмм, координатной прямой и графиков удобно сравнивать числа. Величины становятся «видимыми»: сразу видно, где больше, где меньше и как они связаны.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между величинами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изменения величин показывают, как одна переменная влияет на другую. Такие модели помогают находить закономерности и отвечать на вопросы из текстовых задач без долгих рассуждений.
</a:t>
            </a:r>
            <a:endParaRPr lang="en-US" sz="1283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к задачам и рисунки-описания помогают разложить условие на части. Затем их проще преобразовать в числа и действия, чтобы получить ответ по понятному плану.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данных для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моделей подходят количества и измерения: число книг у учеников, рост растений по дням, температура в течение недели, скорость движения. Числовая информация превращается в наглядную картину.
</a:t>
            </a:r>
            <a:endParaRPr lang="en-US" sz="12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удобна, когда нужно сравнить несколько категорий одновременно. По одной шкале легко увидеть, где значения одинаковые, а где заметно различаются.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данных для учебной демонстрации, материалы курса информатики (без привязки к конкретному исследованию).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объектов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столбцы у «Спорт» и «Книги/Время чтения», а минимальное значение у «Домашние дела». Такой итог помогает быстро выбрать нужную категорию без чтения длинного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наглядно: карта и план в одном рассказе
</a:t>
            </a:r>
            <a:endParaRPr lang="en-US" sz="2592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увидеть целую территорию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школьную карту района: на ней реки, дороги, леса и населённые пункты показаны условными знаками и собраны на одном листе. По сторонам горизонта легко понять направление, а легенда раскрывает смысл значков, чтобы не перепутать объекты.
</a:t>
            </a:r>
            <a:endParaRPr lang="en-US" sz="1232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сверху: география в миниатюре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похож на «портрет» пространства сверху: он показывает только важное для ориентации и действий внутри помещения. Масштаб и условные обозначения связывают расстояния между предметами и помогают разместить, например, маршрут движения. Так географические навыки работают и в школе.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должно быть в модели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графическая модель состоит из элементов, которые делают информацию понятной: от названия и главных деталей до легенды и пояснений по масштабированию.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добавлены название, главные элементы и подписи, модель легче читать. Без них даже аккуратная схема остаётся двусмысленной и может быть понята неверно.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«Графические модели» (обобщение требований к оформлению).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моделей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детали перегружают рисунок: зритель дольше ищет главное и пропускает связи. Ошибка чаще всего появляется, когда модель создают «как картинку», а не под цель задачи.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подписи и обозначения мешают распознать смысл модели. Например, одинаковый значок используется для разных объектов или подпись не соответствует элементу — итогом становится путаница.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стрелках и связях разрушает логику модели, особенно в схемах алгоритмов. Если направление показано неправильно, порядок действий читается наоборот, а выводы оказываются неверными.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легенды и нарушение масштаба делают модель непроверяемой. Когда условия не пояснены, невозможно понять, что именно означает цвет или размер, а сравнение расстояний теряет смысл.
</a:t>
            </a:r>
            <a:endParaRPr lang="en-US" sz="11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модель: от смысла к точности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опирается на сравнение результата с целью и исходным объектом.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уроков, дорожные знаки, инструкции к технике и планы эвакуации используют схемы и значки, чтобы быстро передать смысл. Человек тратит меньше времени на поиск информации и быстрее понимает, что делать.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графические модели помогают ориентироваться: где находятся кабинеты, как выглядит маршрут, как связаны объекты в задаче. Когда знаки согласованы, информацию можно прочитать даже за короткий взгляд.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 в повседневной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«объём» видно, что при сохранении смысла сокращается количество слов, а главное становится заметнее. Это помогает выбирать способ записи под задачу.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демонстрации, где сравнивают три способа записи одной 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модели: информация становится короче
</a:t>
            </a:r>
            <a:endParaRPr lang="en-US" sz="205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кривой видно устойчивое уменьшение объёма: текст — самый длинный, графическая модель — самый компактный вариант. При этом информация остаётся читаемой для 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класса: что в нём важно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расположение окон, двери, доски, парт и шкафа в единой «рамке». Так проще представить, где находится каждый объект относительно остальных, не запоминая детали по словам.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и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 помогают выбрать места и не нарушить движение по классу. Если маршрут к выходу указан схематично, учителю и ученикам легче планировать действия во время урока или мероприятий.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простом плане масштаб позволяет сравнивать расстояния между предметами. Благодаря этому размещение кажется логичным: крупные зоны выделяются, а мелкие различия не теряются.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(например, «доска», «шкаф») снимают двусмысленность. Единые условные знаки для мебели и проходов делают план понятным с первого взгляда и уменьшают вероятность ошибок при использовании.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можно использовать как чек-лист перед сдачей работы: цель, главные признаки, подходящий вид, понятные знаки, подписи и финальная проверка точности.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модель начинается с цели и заканчивается проверкой читаемости, она передаёт главное кратко и без перегрузки. Легенда и подписи повышают точность понимания.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создания графической модели
</a:t>
            </a:r>
            <a:endParaRPr lang="en-US" sz="274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из учебного курса по графическим моделям (структура чек-листа).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 помогают лучше понимать информацию, сравнивать данные и решать задачи, показывая связи между объектами. Для 6 класса это опора на информатику, математику и географию: ясно, быстро, точно.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умение стоит развивать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2026-05-14T10:25:29Z</dcterms:created>
  <dcterms:modified xsi:type="dcterms:W3CDTF">2026-05-14T10:25:29Z</dcterms:modified>
</cp:coreProperties>
</file>