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in English: как работают языковые закономерности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patterns делают английский понятным, точным и предсказуемым.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замечать patterns на уроке английского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многие правила повторяются в речи, чтении и заданиях. Если видеть pattern, легче выбирать форму слова, строить фразу без ошибок и быстрее понимать текст на уроке и в тесте.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языковой pattern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 — это структура, которая повторяется в словах, словосочетаниях или предложениях. Если одна модель встречается снова и снова, её можно распознать и использовать по образцу.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pattern бывает грамматическим, лексическим и фонетическим. Он может показывать порядок слов, образовывать новые слова или задавать привычный ритм и ударение в произношении.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patterns относятся конструкции I like… She is… There is/There are…, а также слова с суффиксами -er, -ly, -tion. Все они помогают быстрее узнавать смысл и часть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pattern есть правило, повторяемость и возможность продолжить ряд по тому же образцу. Поэтому его легко заметить в упражнении и применить в новом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в повседневной английской речи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звучат короткие устойчивые фразы: How are you? I’m fine, thank you. Такие реплики помогают начать диалог, ответить вежливо и не тратить время на поиск слов.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Просьбы и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Can I…? и Would you like…? используются в просьбах, предложениях и вопросах. Школьники встречают их на уроке, в парной работе и в простых ситуациях общения.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легче запоминаются, потому что звучат одинаково в похожих ситуациях. Именно поэтому patterns помогают говорить увереннее и понимать одноклассников без долгого перевода.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английском языке встречаются patterns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области языка особенно связаны с повторяющимися моделями и правилами.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patterns связано с грамматикой и лексикой; именно они чаще всего помогают строить и понимать фразы.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содержанию презентации; не статистические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patterns: основные модели предложений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схема — Subject + Verb + Object. Она помогает строить простые утвердительные предложения, например: The students read books. Такой порядок слов делает мысль ясной и законченной.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с be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Subject + be + Adjective описывает состояние или признак: The lesson is interesting. Здесь важно не забывать форму глагола be, потому что именно она связывает подлежащее и признак.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английский язык часто использует вспомогательный глагол: Do you like English? Такой pattern помогает быстро распознать вопрос и правильно поставить слова.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отрицаниях тоже есть устойчивый образец: She does not play chess. Если запомнить порядок слов и вспомогательный глагол, построить отрицательное предложение становится намного проще.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грамматических моделей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времени и одна сравнительная модель, чтобы увидеть, как pattern связан со смыслом и формой.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по-разному выражается через форму глагола и специальные слова; именно это и показывает pattern.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презентации; учебные грамматические модели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pattern в английском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предложения по ключевым признакам формы и 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Паттерны в словообразовании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-ly: признак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-ly часто превращает прилагательное в наречие: quickly, slowly, carefully. Если увидеть такое окончание, можно предположить, что слово описывает действие, а не предмет.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-er: человек или 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часто помогает понять, что слово обозначает человека, который выполняет действие или занят определённой работой: teacher, driver, singer. Это удобный и заметный pattern.
</a:t>
            </a:r>
            <a:endParaRPr lang="en-US" sz="1114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-tion: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суффиксом -tion часто называют явление, процесс или понятие: information, invitation, education. Такой pattern помогает распознавать часть речи и догадываться о значении нового слова.
</a:t>
            </a:r>
            <a:endParaRPr lang="en-US" sz="11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в произношении и ритме английской речи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словах обычно выделяется один сильный слог, а остальные произносятся слабее. Например, в education и photograph ударение помогает правильно услышать и произнести слово.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речь строится на чередовании ударных и безударных слогов. Такой ритм делает фразу естественной и помогает не произносить слова слишком равномерно.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утверждениях интонация часто движется по разным линиям. Если заметить этот pattern, легче понять смысл высказывания и самому звучать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симметрии и повторения в языковых моделях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речи эти типы часто смешиваются: одна и та же модель может повторяться точно, но с изменением формы слова или роли реплики.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pattern повторяется, тем легче его распознать; частичное изменение делает речь гибче и помогает строить новые высказывания.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«Patterns in English»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397052"/>
            <a:ext cx="252040" cy="2240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020" y="2580703"/>
            <a:ext cx="215512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в чтении и понимании текста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but, because, when и after помогают быстро увидеть связь между частями предложения и понять, почему одно событие следует за другим.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абзаца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списки и абзацы часто строятся по одному образцу, поэтому взгляд цепляется за повторяющиеся элементы и легче выделяет главную мысль текста.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pattern, ему проще находить нужную информацию в тексте, не переводя каждое слово, а опираясь на знакомую структуру.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языковые паттерны в школьных заданиях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английскому один и тот же pattern может проверяться через разные форматы: пропуск, перевод или составление предложения.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типах заданий важно не угадывать слово по отдельности, а узнавать целую модель и применять её без нарушения порядка слов.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практики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в ошибках учащихся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вспомогательного глагола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пропускают do, does, is или are, из-за чего предложение звучит неправильно. Ошибка появляется, когда внимание сосредоточено на слове, а не на всей модели.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порядок слов очень важен, поэтому перенос русской схемы в предложение часто приводит к ошибке. Pattern помогает запомнить, где стоят подлежащее, глагол и дополнение.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now, yesterday и every day подсказывают разные времена, но их нередко путают. Если не заметить временной pattern, легко выбрать неверную форму глагола.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-s, -ed и -ing часто теряются или ставятся не там, где нужно. Обычно это означает, что ученик не распознал pattern Present Simple, Past Simple или Continuous.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языковой pattern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распознавания модели в упражнении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визуальные подсказки помогают видеть patterns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который показывает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упражнении окончания глаголов выделены одним цветом, а временные слова — другим, структура предложения становится заметнее. Ученик быстрее видит, где начинается pattern и что именно нужно изменить в ответе.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вместо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расположен в таблице, повторяющиеся элементы сразу сравниваются между собой. Такой формат помогает заметить общее правило и не потеряться в большом количестве слов, особенно при подготовке к проверочной работе.
</a:t>
            </a:r>
            <a:endParaRPr lang="en-US" sz="13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patterns в зависимости от времени и формы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по-разному: через неизменную фразу, через окончание слова или через вспомогательный глагол в вопросе и отрицании.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формы легче узнаются, а изменяемые требуют внимания к окончанию и служебным словам. Все три способа передают один смысл по-разному.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«Patterns in English»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создать собственный языковой pattern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слова, одной формы глагола или одной конструкции. Основа должна быть понятной и повторяться без случайных изменений, чтобы pattern легко запоминался.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частях модели должно действовать одно и то же правило. Если меняется только одно место, ученик быстрее замечает закономерность и может продолжить ряд самостоятельно.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несколько примеров и убедиться, что они логично связаны. Такой pattern помогает тренировать речь, строить ответы и запоминать новые слова без лишней путаницы.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patterns на примерах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важно сначала узнать модель, а уже потом подбирать ответ. Это помогает избежать случайных ошибок.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ответ появляется тогда, когда ученик узнаёт pattern и применяет правило. Без этого даже знакомые слова могут быть использованы неверно.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практики по 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делают английский понятным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 связывают грамматику, слова, произношение и чтение в единую систему. Если замечать закономерности, легче строить фразы, понимать тексты и избегать типичных ошибок на уроке.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2026-05-31T05:53:01Z</dcterms:created>
  <dcterms:modified xsi:type="dcterms:W3CDTF">2026-05-31T05:53:01Z</dcterms:modified>
</cp:coreProperties>
</file>