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воде? Главные темы и обзор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— дом разнообразных животных и растений, от микробов до китов.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уникальная среда обитания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 планеты покрыто водой, обеспечивая жизнь миллионам видов. Вода поддерживает организм кислородом, питательными веществами и стабильной температурой, что формирует разнообразие экосистем.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мир океанов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просторы мирового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большую часть Земли, содержат 97% всей воды. Они доминируют в природе, влияя на климат и биологические циклы.
</a:t>
            </a:r>
            <a:endParaRPr lang="en-US" sz="1556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глубин и поверхностей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живут гиганты — киты, акулы, загадочные медузы и разноцветные кораллы, создающие сложные экосистемы.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 — глубже всех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глубокая часть океана достигает свыше 11 тысяч метров, там царят особые условия и уникальные существа.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их обитатели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— части океанов с солёной водой, отделённые сушей. В них обитают морские звёзды, ежи и разнообразные креветки.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млекопитающие, как тюлени, приспособлены к жизни в солёной воде и часто выходят на берег для отдыха.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микроорганизмы — основа морских пищевых цепей, обеспечивая питание многочисленных видов.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озёра: богатство пресной воды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поддерживают множество животных и растений: щука охотится в их водах, а выдры и бобры создают свои домики на берегах.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реки как жилые артерии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мира, с богатой флорой и фауной, включая редких нерп и разнообразных рыб.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— уникальный природный памятник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древних и глубоких озёр с уникальными рыбами и большим биоразнообразием.
</a:t>
            </a:r>
            <a:endParaRPr lang="en-US" sz="1500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Танганьика — экосистема Африки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болотах и прудах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жабы и тритоны обитают в стоячей и медленно движущейся воде болот и прудов.
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растительность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Камыш, осока и кувшинки обеспечивают укрытие и пищу для множества водных обитателей.
</a:t>
            </a:r>
            <a:endParaRPr lang="en-US" sz="1800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водные насекомые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Водомерки и другие насекомые используют поверхность воды для охоты и размножения.
</a:t>
            </a:r>
            <a:endParaRPr lang="en-US" sz="1666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фильтруют воду и создают уникальную среду, обеспечивая жизненные циклы многих видов.
</a:t>
            </a:r>
            <a:endParaRPr lang="en-US" sz="163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пресных и солёных водоёмов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материалы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составе и обитателях пресных и морских экосистем, влияющих на разнообразие жизни.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Соленость воды напрямую влияет на виды животных и растений в водоёмах.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многочисленные обитатели воды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форм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Водится свыше 33 000 видов рыб, от крошечных гоби до гигантской китовой акулы, олицетворяющей масштаб морской жизни.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пресноводные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14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занимают разные экосистемы, адаптировавшись к солёной или пресной воде, а также к переходам между ними.
</a:t>
            </a:r>
            <a:endParaRPr lang="en-US" sz="155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кислородом, а плавники помогают быстро и ловко передвигаться в водной среде.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воде: дельфины и морские котики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обладают высоким интеллектом, применяя эхолокацию для ориентации и общения в водной среде.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котики используют жир для терморегуляции и кормят детёнышей молоком, полностью зависят от жизни в воде.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жизнь между водой и сушей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проводят размножение и ранние стадии жизни в воде, откладывая икру и развиваясь в водных условиях.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ведут жизнь на суше, но остаются близки к воде для увлажнения и питания.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амфибий проницаема, они дышат не только лёгкими, но и через влажную кожу, что важно для их существования.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 моллюски: важные водные жители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живут в морях и пресной воде, передвигаются боком и защищаются мощными клешнями. Их твёрдый панцирь надёжно защищает от хищников и помогает выживать в агрессивной среде.
</a:t>
            </a:r>
            <a:endParaRPr lang="en-US" sz="1230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— обитатели прибрежных зон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питаются, фильтруя воду от микрочастиц, тем самым очищая водоёмы. Улитки, покрытые раковиной, обитают как на суше, так и в воде, играя важную роль в экосистемах.
</a:t>
            </a:r>
            <a:endParaRPr lang="en-US" sz="131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улитки — фильтраторы и чистильщики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оснащены мощными щупальцами и испускают чернила для защиты. Они активно охотятся, используя острые клювы и быструю реакцию, что делает их одними из грозных беспозвоночных.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— быстрые хищники океана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водных организмов по типам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водных видов — рыбы и беспозвоночные, что отражает разнообразие их способов жизни и роль в пищевой цепи.
</a:t>
            </a:r>
            <a:endParaRPr lang="en-US" sz="168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данных IUCN,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беспозвоночные составляют основу водных экосистем, обеспечивая биоразнообразие и пищевые ресурсы.
</a:t>
            </a:r>
            <a:endParaRPr lang="en-US" sz="162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фитопланктон: основа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производит до половины кислорода планеты, что делает его ключевым элементом глобального дыхания.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питаниям для многих рыб и беспозвоночных, поддерживая пищевые цепочки в водных экосистемах.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экологической роли, водоросли используются для создания пищевых добавок и медицинских препаратов.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Красные, бурые и зелёные водоросли живут в разных водных условиях, разнообразя экосистемы своим присутствием.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Микроорганизмы: невидимые герои водоёмов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очистке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разрушают органические остатки, очищая водные среды. Их деятельность помогает поддерживать чистоту и баланс веществ в экосистемах.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как пища и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продуцируют кислород и служат пищей зоопланктону, что поддерживает жизненный цикл в водоёмах.
</a:t>
            </a:r>
            <a:endParaRPr lang="en-US" sz="141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микроорганизмы участвуют в переработке веществ и служат пищей мелким организмам, обеспечивая энергию для всей экосистемы.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рептилии: крокодилы и морские черепахи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обитают в тропических реках и болотах, способны долго оставаться под водой, что помогает им охотиться и избегать опасности.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совершают длительные миграции до 3000 км, откладывают яйца на берегах; их численность страдает из-за загрязнения и браконьерства.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 водоёме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экосистем показывают взаимосвязь между организмами и передачу энергии.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дышат в воде?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извлечения кислорода из воды, проходящей через их кровеносные сосуды, что позволяет им эффективно дышать в подводной среде.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некоторые насекомые имеют лёгкие или дыхательные трубочки, поэтому вынуждены периодически подниматься на поверхность для дыхания кислородом.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и слизистый покров тела уменьшают сопротивление при движении, помогая животным эффективно плавать и маневрировать.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перепонки между пальцами обеспечивают лучшее управление и скорость в воде, что необходимо для добычи пищи и избегания опасностей.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жировой слой у водных млекопитающих сохраняет тепло, а изменение окраски служит маскировкой, позволяя скрываться от хищников и добычи.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адаптаций к жизни в воде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водных животных для человека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Рыба, моллюски и ракообразные обеспечивают человека питательными продуктами, важными для диеты во многих культурах по всему миру.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 и продуктов
</a:t>
            </a:r>
            <a:endParaRPr lang="en-US" sz="155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водных животных получают рыбный жир для пищевых добавок, а также компоненты для лекарств и косметики, влияя на здоровье и экономику.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 медицинское применение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регулируют численность других видов и участвуют в очистке воды. Их изучение помогает создавать новые материалы и медицинские средства.
</a:t>
            </a:r>
            <a:endParaRPr lang="en-US" sz="1415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равновесие и наука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 — ключ к жизни и 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29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 воде играют важнейшую роль в экосистемах, от поддержания баланса до обеспечения ресурсов для человека и сохранения природы на планете.
</a:t>
            </a:r>
            <a:endParaRPr lang="en-US" sz="29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2026-05-09T09:51:27Z</dcterms:created>
  <dcterms:modified xsi:type="dcterms:W3CDTF">2026-05-09T09:51:27Z</dcterms:modified>
</cp:coreProperties>
</file>