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слове: предмет в языке и в литературе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мир и делает его зримым.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предметные слова помогают читать точнее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вещей, явлений и состояний делают текст конкретным, помогают увидеть место действия и понять настроение героев и эпохи.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языке называется предметом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предметам в языке относятся люди: ученик, герой, врач, девочка. Такие слова называют тех, о ком можно говорить, спрашивать и рассказывать в предложении.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природное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Предметом может быть не только человек, но и животное, растение или явление природы: лиса, берёза, метель, дождь. Они тоже отвечают на вопросы кто? что?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 предметы быта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предметы, которые окружают нас каждый день: тетрадь, лампа, рюкзак, окно, дорога. Они помогают точно описывать обстановку и детали.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лексика включает и отвлечённые понятия: дружба, смелость, радость, память. Их нельзя потрогать, но о них можно говорить и размышлять.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отвечают на вопросы кто? или что?. По ним легко узнать, что слово называет предмет, явление или понятие, а не действие или признак.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 предмета в сознании читателя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вызывает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или читаем слово, в памяти возникает не только его значение, но и представление о предмете. Так речь становится наглядной и понятной.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реальные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предметов с подписями помогают увидеть, как слово закрепляется в памяти. Это особенно полезно, когда нужно точно назвать вещь, явление или деталь.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предметов называют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объединяются по смыслу в группы, и это помогает быстрее находить нужные примеры в речи и тексте.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люди, вещи и природа; чувства и качества встречаются реже, но важны для смысла.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лексической классификации; данные носят учебный характер
</a:t>
            </a:r>
            <a:endParaRPr lang="en-US" sz="6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слова создают зримую картину, а абстрактные показывают чувства, мысли и ценности героя. Вместе они делают художественную речь глубже.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слов помогают по-разному строить образ и смысл в тексте.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лексики и анализа художественного текста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предметной лексики по группам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группы слов называют людей, животных, растения, вещи, явления и чувства.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объединяет разные слова, но каждое из них точно называет свой объект или явление.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учебной теме «Мир в слове. Предмет»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что слово называет предмет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школьному алгоритму анализа слова в 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предметные слова работают в предложении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и дополнениями, показывая, на что направлено действие: читают книгу, держат тетрадь, видят дорогу, слышат дождь.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предложение становится ясным: читатель сразу понимает участников события, их связь и общий смысл высказывания.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предметные слова становятся подлежащими: они называют того, кто действует, о ком говорится или что происходит в описываемой ситуации.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предмет почти всегда получает несколько признаков: цвет, форму, размер, материал, возраст или состояние. Так описание становится точным и выразительным.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сочетание старой книги, тёплой лампы и скрипучей двери не просто называет вещи, а создаёт настроение и помогает увидеть сцену как живую.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 его признаки в художественном описании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неживые предметы в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увидеть, как слово фиксирует не только вещь, но и живое существо, природное явление или внутреннее состояние.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речи называют людей и вещи; абстрактные слова тоже важны, потому что они передают мысли и чувства.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«Мир в слове. Предмет»; обобщение для школьного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слов, называющих предметы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«ключ» в одном случае называют предметом для замка, а в другом — источником воды. Сходная форма не мешает словам иметь разные значения в речи.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«лист» и «ручка» тоже требуют внимательности: значение определяется соседними словами и тем, о чём идёт речь. Контекст помогает избежать ошибки при толковании.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обозначать разные предметы или явления, если меняется контекст. Поэтому сначала нужно прочитать предложение целиком, а не полагаться на первое значение.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многозначность делает описание живым и выразительным. Иногда она создаёт игру смыслов, но только тогда, когда читатель точно понимает нужное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многозначные слова в предметной лексике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одинаковое звучание слова не всегда означает один и тот же предмет; значение уточняется по контексту.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слова может скрывать разные значения. Чтобы понять смысл точно, нужно учитывать предложение и общий контекст 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наблюдения по теме «Мир в слове. Предмет»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предмета к слову и художественному образу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путь: наблюдение, выделение признаков, называние, включение в предложение и использование в тексте.
</a:t>
            </a:r>
            <a:endParaRPr lang="en-US" sz="9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6114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61145"/>
            <a:ext cx="398700" cy="31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предметы объединяются в тематические группы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 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группы помогают быстро описать обстановку комнаты, квартиры или дома. Они делают текст наглядным и позволяют сразу представить, где происходит действие.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пенал, линейка, учебник и другие слова особенно близки восьмиклассникам. Такая лексика часто встречается в учебных текстах, инструкциях и примерах для анализа.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одежды помогают создавать портрет героя, передавать время года и социальную среду. Через точные детали автор показывает характер человека без прямого объяснения.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животных, деревьях, погоде и ландшафте формируют живую картину мира. Они особенно важны в описаниях природы и в текстах о детстве, дороге, путешествии.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ряд связывает близкие по смыслу слова в одну группу. Благодаря этому легче запоминать лексику, пересказывать текст и замечать авторские детали.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тематические группы в детских и школьных текстах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группы слов чаще всего встречаются в рассказах, описаниях и учебных заданиях, потому что они связаны с повседневным опытом ученика.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домашние темы лидируют, а природа и движение дополняют картину мира, знакомую читателю и удобную для описания.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для 8 класса; тематическое обобщение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в художественном произведении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рюкзак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висит потёртый рюкзак: один ремень уже слегка стёрт, а на кармане держится маленькая металлическая пуговица. Такая деталь сразу подсказывает, что герой давно и много ходит с этим рюкзаком. Вещь говорит о привычках, бережливости и жизни без лишней роскоши.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над письменным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 столе горит тёплая лампа, рядом лежат тетрадь и карандаш. В комнате становится тихо и сосредоточенно, будто всё вокруг помогает думать. Предметы создают атмосферу работы и показывают, что герой привык к порядку и вниманию к мелочам.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Скрипучая дверь в старом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открывается медленно и негромко скрипит, а в коридоре слышны мокрые следы после дождя. Несколько предметов сразу создают ощущение старого дома и прохладного вечера. Через такие детали автор передаёт настроение сцены без длинных объяснений.
</a:t>
            </a:r>
            <a:endParaRPr lang="en-US" sz="8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нужны точные названия предметов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делает высказывание ясным: читатель сразу понимает, о каком предмете, человеке или явлении идёт речь. Это уменьшает путаницу и делает мысль аккуратной.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предметный словарь помогает подробно пересказывать текст, описывать героя и замечать важные детали. На уроке литературы это особенно полезно при анализе образов и событий.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названия точны, речь становится выразительнее и короче. Вместо общих слов появляются живые образы, а смысл передаётся без лишних повторов и расплывчатых фраз.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 теме «Мир в слове. Предмет»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«кто?» и «что?» помогают быстро определить, называет ли слово живое существо, предмет, явление или отвлечённое понятие.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сразу подсказывает, относится ли слово к предметной лексике. Это простой и надёжный способ проверки на уроке.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«Мир в слове. Предмет»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сохраняет предмет и смысл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слова называют мир вокруг нас и одновременно создают образы в тексте. Чем точнее мы понимаем их значения и группы, тем глубже читаем и выразительнее говорим.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2026-05-22T20:09:43Z</dcterms:created>
  <dcterms:modified xsi:type="dcterms:W3CDTF">2026-05-22T20:09:43Z</dcterms:modified>
</cp:coreProperties>
</file>