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точки сочленения в графах: ключевые идеи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какие элементы делают сеть связной и где она ломается при удалении ребра или вершины.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 информатике 11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графов помогает описывать сети, маршруты и зависимости. Мосты и точки сочленения показывают критические элементы, от которых зависит устойчивость. Тема связывает связность, обходы графа и задачи на надёжность сети.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как модель сети: из чего он состоит
</a:t>
            </a:r>
            <a:endParaRPr lang="en-US" sz="3194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отображают объекты и их состояния: компьютеры, города, люди, веб-страницы или станции. По смыслу школьного курса это «точки», между которыми возможны взаимодействия.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— это последовательность рёбер, ведущая между вершинами. Если путь существует, граф остаётся связанным; если после удаления пути «перерезаются», сеть распадается на компоненты.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показывают связи: каналы связи, дороги, дружеские отношения или переходы между страницами. Важно, что для анализа мостов рассматривают влияние рёбер на общую связность.
</a:t>
            </a:r>
            <a:endParaRPr lang="en-US" sz="118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между вершинами есть обходные способы перемещения. Поэтому удаление части связей не всегда разрушает связность: критичность зависит от того, есть ли альтернативный путь.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и альтернативные маршруты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точки сочленения — элементы, которые удерживают связь между частями структуры. Они помогают перейти от картинки графа к анализу того, что именно делает сеть устойчивой.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места сети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графа и роль критических элементов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граф — это граф, в котором между любой парой вершин существует путь. Критические элементы нарушают эту связность при удалении, поэтому сеть резко меняет структуру и распадается на части.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«связный граф»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соединяют области графа единственным образом, а точки сочленения «держат» группы вершин в общей структуре. На наглядной схеме видно, как удаление ребра или вершины разделяет сеть на две и более компонент.
</a:t>
            </a:r>
            <a:endParaRPr lang="en-US" sz="1089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критические элементы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графов и их связь с уязвимостью структуры
</a:t>
            </a:r>
            <a:endParaRPr lang="en-US" sz="261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 нет циклов: почти каждое ребро становится мостом, а потеря любого ключевого участка быстро разрывает сеть.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путей (циклов), тем меньше критичных элементов и тем устойчивее граф к разрыву связей.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теория графов; иллюстративная шкала по типам структур (точные значения для реальных графов не задаются).
</a:t>
            </a:r>
            <a:endParaRPr lang="en-US" sz="12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в графе: точное определение и свойства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Мостом называется ребро, удаление которого увеличивает число компонент связности графа. После такого удаления между некоторыми вершинами пути больше не существует, и сеть «разъезжается» на части.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 любое ребро — мост, потому что между любыми двумя вершинами путь единственный. В школьной постановке мосты рассматривают для неориентированных графов, чтобы выделять слабые места сети.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ребро входит в цикл, оно не является мостом: у вершин, соединённых этим ребром, остаётся обход по остальным рёбрам цикла. Тогда связность не исчезает полностью.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392" y="1215700"/>
            <a:ext cx="4165116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моста, точки сочленения и обычного элемента графа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элементы по эффекту удаления: что именно изменяется в связности графа после устранения ребра или вершины.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Критичность определяется не «формой» элемента, а тем, создаёт ли он единственный путь между частями графа.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теория графов (школьный курс).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ребро — мост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проверка через изменение числа компонент связности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сочленения: точное определение и смысл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Точкой сочленения называется вершина, удаление которой увеличивает число компонент связности графа. Это означает, что после удаления граф распадается, и между некоторыми вершинами пути больше нет.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неориентированном связном графе точки сочленения показывают, где сеть наиболее уязвима. Именно эти вершины отвечают за сохранение доступности маршрутов внутри всей структуры.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вершина соединяет между собой несколько частей структуры. Пока вершина присутствует, эти части «обмениваются связями», а без неё взаимодействие по исходному графу нарушается.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точек сочленения с циклами и ветвлениями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цикла вершина обычно не становится точкой сочленения, потому что обход по другим рёбрам сохраняет связность. Даже если убрать одну вершину, остаются альтернативные пути через оставшуюся часть цикла.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Иначе ведут себя вершины в местах ветвления: когда от одной части графа отходят независимые цепочки, удаление общей вершины часто «разъединяет» эти направления. Тогда вершина начинает увеличивать число компонент связности.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закономерность делает тему удобной для рисунков графов. Достаточно внимательно смотреть, где возникают развилки и где альтернативные маршруты отсутствуют — и становится видно, какие вершины критичны.
</a:t>
            </a:r>
            <a:endParaRPr lang="en-US" sz="1378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деревьев действует правило: любая внутренняя вершина, соединяющая несколько ветвей, является точкой сочленения. Поскольку циклов нет, пути между ветвями проходят через неё единственным способом.
</a:t>
            </a:r>
            <a:endParaRPr lang="en-US" sz="13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поиска мостов и точек сочленения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переборе проще всего проверить критичность: удалили элемент — измерили, выросло ли число компонент связности.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граф, тем заметнее разница: перебор быстро деградирует, а алгоритмы на основе DFS находят мосты и точки сочленения за линейное время.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теория графов; качественная сравнительная оценка роста (асимптотика), без привязки к конкретным измерениям.
</a:t>
            </a:r>
            <a:endParaRPr lang="en-US" sz="13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в глубину как основа эффективного анализа графа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вершины сохраняем время входа tin — порядок первого посещения в DFS. Эти метки позволяют сравнивать, насколько «высоко» по дереву удаётся вернуться.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времена входа tin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обход в глубину и фиксируем, какие вершины уже посещены. Параллельно строится структура DFS-дерева — она определяет роли «потомков» и «предков».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старт DFS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вершины вычисляем low — минимальное tin, достижимое из её поддерева по деревьевым и обратным ребрам DFS. Именно low отражает наличие альтернативных путей.
</a:t>
            </a:r>
            <a:endParaRPr lang="en-US" sz="1198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низкие значения low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ребра дерева и поддеревья: если из потомка нельзя подняться выше текущей вершины, ребро — мост; если у вершины отделяются поддеревья без такого подъёма, она — точка сочленения.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решение по мостам и точкам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алгоритма Тарьяна для неориентированного графа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через DFS-дерево, метки tin и low; условия выбираются так, чтобы фиксировать отсутствие обходных путей.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графа с мостами и точками сочленения
</a:t>
            </a:r>
            <a:endParaRPr lang="en-US" sz="2772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как «страховка» от разрыва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ребро внутри замкнутого треугольника: если удалить одно звено, путь между вершинами всё равно сохраняется по оставшейся части цикла. Поэтому такой участок не распадается на компоненты. На рисунке это видно, пока удаляемое ребро не приводит к разъединению графа.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Хвостовые цепочки и узел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часть графа — цепочка, выходящая из цикла. Любое ребро в этом «хвосте» становится мостом: удаление разрывает связь и увеличивает число компонент. В точке, где цепочка прикрепилась к циклу, вершина превращается в точку сочленения — именно она удерживает доступ между частями.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358" y="1215700"/>
            <a:ext cx="4028183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структур и наличие критических элементов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типовые формы графов и то, где появляются элементы, обеспечивающие сохранение связности.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уменьшают уязвимость: внутри них альтернативные пути защищают связность; риск сосредоточен на соединяющих участках и «перемычках».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теория графов (свойства циклов, деревьев и связности).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в реальных сетях
</a:t>
            </a:r>
            <a:endParaRPr lang="en-US" sz="2963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сегмента соединены единственным каналом, это соответствует мосту. Отказ критического канала или узла может разделить сеть на независимые части.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ребра и вершины помогают локализовать элементы, после отказа которых нарушается прохождение сигналов. Это упрощает анализ надежности на уровне связности.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и логические схемы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транспортной схеме мостовыми элементами становятся участки, при отказе которых районы изолируются. Точки сочленения — узлы, через которые проходят маршруты между областями.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маршруты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сочленения указывают на аккаунты или узлы, связывающие сообщества. Если такой узел удаляется, связи между группами могут стать недостижимыми.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графы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графах сайтов и связей мосты похожи на «узкие места» между кластерами. Их выявление полезно для анализа устойчивости и планирования резервных маршрутов.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Интернет-графы и маршрутизация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графы теряют связность: основные причины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части графа связаны одной вершиной или одним ребром, любое удаление быстро увеличивает число компонент связности и «режет» доступ к данным.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закономерность: резервные обходы уменьшают риск распада. Циклы и избыточные связи повышают устойчивость сети.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свойств связности; качественное сопоставление причин по смысловой значимости для надежности.
</a:t>
            </a:r>
            <a:endParaRPr lang="en-US" sz="12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задачами на мосты и точки сочленения
</a:t>
            </a:r>
            <a:endParaRPr lang="en-US" sz="2831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на рисунке есть ребро «на вид важное»: ошибка — считать мостом любое ребро, которое кажется «перемычкой». Нужно проверять рост числа компонент после удаления в терминах связности.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смешать локальную «важность» (например, высокая степень) и глобальную критичность. Решает не количество связей у вершины, а то, остаются ли пути между частями после удаления.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перепутать определения для неориентированных и ориентированных графов. В школьном курсе мосты и точки сочленения формулируются для неориентированных графов, где понятие путей симметрично.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относить к точкам сочленения любую вершину с большой степенью. Критичной она становится лишь тогда, когда её удаление действительно увеличивает число компонент графа.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идеи темы для анализа графов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точки сочленения выделяют элементы, от которых зависит сохранение связности: после их удаления граф распадается на большее число компонент.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повышают устойчивость сети, потому что обеспечивают обходные пути. Линейные участки и разветвления без циклов создают наиболее уязвимые места.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поиск критических элементов опирается на обход в глубину и линейные по времени алгоритмы: алгоритмическое мышление переводит рисунок графа в строгий анализ.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критические элементы графа и их значение в информатике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точки сочленения служат индикаторами уязвимости связных графов: по ним видно, где сеть распадается и нарушается доступ к маршрутам и данным. Это пример того, как математика помогает анализировать реальные системы.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2026-05-14T13:38:40Z</dcterms:created>
  <dcterms:modified xsi:type="dcterms:W3CDTF">2026-05-14T13:38:40Z</dcterms:modified>
</cp:coreProperties>
</file>