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миграции в мире: масштабы, причины и последствия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людей ежегодно ищут работу за границей, меняя экономики и жизни.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трудовая миграция стала глобальным явлением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доходах, демографические различия и неравный спрос на рабочую силу превратили трудовую миграцию в устойчивый мировой процесс, который связывает страны отправления и приёма через рынки труда, переводы и движение людей.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причины выезда на работу за рубеж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98575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доходы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заработок дома не покрывает базовые потребности семьи, работа за рубежом становится способом быстро увеличить доход и обеспечить более устойчивый уровень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1600" y="2026878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и нестабильность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люди сталкиваются с дефицитом вакансий, сезонной занятостью или частыми перерывами в работе, поэтому миграция воспринимается как более надёжный источник заработка.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755179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уровне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одинаковой профессии оплата труда и условия жизни могут заметно различаться, и именно этот разрыв часто делает переезд экономически оправданным для мигранта и его семьи.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483497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родственников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Денежные переводы помогают оплачивать учёбу, лечение, жильё и повседневные расходы, поэтому решение о выезде нередко принимается как семейная стратегия, а не только личный выбор.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261600" y="4211801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перспективы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карьерного роста, слабая социальная защита и недоступность стабильной занятости побуждают людей искать рынки труда, где их труд ценится выше и приносит больше возможностей.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регионы притока трудовых мигрантов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заметно, что крупнейшие центры притяжения совпадают с наиболее мощными экономическими полюсами мира.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Азия одновременно принимают и перемещают большие потоки, а Северная Америка и Западная Азия остаются особенно значимыми центрами спроса на труд.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DESA, International Migrant Stock 2020; IOM, World Migration Report 2024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маршруты трудовой миграции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приграничной работы к устойчивому коридору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Мексика — США десятилетиями остаётся одним из самых заметных. Он формировался благодаря близости границы, разнице в доходах и устойчивому спросу на работников в сельском хозяйстве, строительстве и сервисе.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Трудовой мост через Средиземное море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из Северной Африки в Южную Европу отражают близость двух регионов и различия на рынке труда. Для многих людей это путь к сезонной занятости, а для работодателей — к закрытию дефицита кадров.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странах Персидского залива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направляет значительные потоки в государства Персидского залива, где спрос на работников поддерживают строительство, обслуживание городов и домашний труд. Эти маршруты стали частью современной экономической специализации региона.
</a:t>
            </a:r>
            <a:endParaRPr lang="en-US" sz="10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люди этого возраста чаще готовы к переезду, смене профессии и работе в условиях высокой нагрузки. Это делает миграцию важным ресурсом для экономик, где не хватает работников.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IOM, World Migration Report 2024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5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20–44 года
</a:t>
            </a:r>
            <a:endParaRPr lang="en-US" sz="654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возраст, в котором трудовые мигранты чаще всего наиболее активны и востребованы на рынке труда.
</a:t>
            </a:r>
            <a:endParaRPr lang="en-US" sz="222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приема и страны исхода рабочей силы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одни государства выступают центрами притяжения, а другие — источниками потоков трудовых мигрантов.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приема обычно сочетают высокий спрос на труд и развитую экономику, а страны исхода — демографический избыток рабочей силы и более низкие доходы.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IOM, World Migration Report 2024; World Bank migration and remittances data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6800" y="1789450"/>
            <a:ext cx="17955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2850" y="1809190"/>
            <a:ext cx="249900" cy="19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100" y="1798083"/>
            <a:ext cx="249900" cy="22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трудовые мигранты работают чаще всего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требуются большие бригады, работа часто физически тяжёлая и связана с ненормированным графиком, поэтому работодатели нередко привлекают мигрантов для стабильного выполнения проектов.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работы в полях и теплицах зависят от быстрого набора работников. Мигранты помогают собирать урожай вовремя, когда местная рабочая сила оказывается недостаточной.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и бытовые услуги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уходе за пожилыми людьми, домашнем труде и уборке спрос на работников высок, а местные жители не всегда готовы соглашаться на низкую оплату и сложный график.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и доставка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транспорте, складах и службах доставки мигранты поддерживают движение товаров и ежедневное функционирование городов, особенно там, где бизнесу нужен гибкий и быстро доступный персонал.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Денежные переводы как результат трудовой миграции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часто становятся регулярной финансовой опорой семей и уменьшают зависимость домохозяйств от нестабильных местных доходов.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получатели переводов показывают, насколько миграция влияет не только на рынки труда, но и на потребление, образование и здоровье семей.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Migration and Development Brief 2024; данные за 2023 год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трудовой миграции на страны отправления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Разгрузка рынка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Отъезд части работников снижает давление на местный рынок занятости, особенно там, где экономика не успевает создавать достаточно рабочих мест для молодёжи и новых выпускников.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Денежные переводы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мигрантов пополняют семейные бюджеты, помогают оплачивать образование, лечение и жильё, а также поддерживают спрос на товары и услуги внутри страны.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утечки кадров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уезжают врачи, инженеры, учителя и IT-специалисты, страна теряет не только работников, но и инвестиции в их образование, что замедляет развитие ключевых отраслей.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Трудовая миграция может приносить пользу, но без продуманной политики она усиливает зависимость домохозяйств от переводов и повышает нехватку квалифицированных кадров в экономике.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трудовой миграции на страны приема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Закрытие дефицита кадров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Мигранты быстро заполняют вакансии в отраслях, где не хватает местных работников. Это помогает поддерживать строительство, сельское хозяйство, уход и сервис даже при сезонных колебаниях спроса.
</a:t>
            </a:r>
            <a:endParaRPr lang="en-US" sz="1231" dirty="0"/>
          </a:p>
        </p:txBody>
      </p:sp>
      <p:sp>
        <p:nvSpPr>
          <p:cNvPr id="9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нагрузки на 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населения повышает спрос на жилье, транспорт, школы и медицину. Если инфраструктура не успевает адаптироваться, возникают очереди, перегрузка сервисов и рост цен на аренду.
</a:t>
            </a:r>
            <a:endParaRPr lang="en-US" sz="1342" dirty="0"/>
          </a:p>
        </p:txBody>
      </p:sp>
      <p:sp>
        <p:nvSpPr>
          <p:cNvPr id="10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напряженность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доходах, статусе и языке могут усиливать сегрегацию районов и недоверие между группами населения. В таких условиях чаще возникают конфликты вокруг занятости и доступа к услугам.
</a:t>
            </a:r>
            <a:endParaRPr lang="en-US" sz="1235" dirty="0"/>
          </a:p>
        </p:txBody>
      </p:sp>
      <p:sp>
        <p:nvSpPr>
          <p:cNvPr id="11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грамотной интеграции мигранты расширяют производство, поддерживают потребительский спрос и увеличивают налоговые поступления. Для экономики это особенно важно в периоды старения населения и нехватки рабочих рук.
</a:t>
            </a:r>
            <a:endParaRPr lang="en-US" sz="125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трудового мигранта: от решения до адаптации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типичного трудового перемещения: от поиска вакансии до интеграции или возврата домой.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Нелегальная занятость и уязвимость мигрантов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Неформальный найм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мигрантов работает без официального договора или через посредников, которые обходят правила найма. В такой ситуации человек хуже защищен и чаще зависит от работодателя.
</a:t>
            </a:r>
            <a:endParaRPr lang="en-US" sz="1342" dirty="0"/>
          </a:p>
        </p:txBody>
      </p:sp>
      <p:sp>
        <p:nvSpPr>
          <p:cNvPr id="9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оплаты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распространены задержки зарплаты, неоплаченные сверхурочные и удержание паспортов. Это лишает работника свободы действий и делает жалобы на нарушения особенно рискованными.
</a:t>
            </a:r>
            <a:endParaRPr lang="en-US" sz="1257" dirty="0"/>
          </a:p>
        </p:txBody>
      </p:sp>
      <p:sp>
        <p:nvSpPr>
          <p:cNvPr id="10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правовая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депортации, языковой барьер и незнание местных норм мешают обращаться в полицию, суд или профсоюзы. Из-за этого многие нарушения остаются безнаказанными.
</a:t>
            </a:r>
            <a:endParaRPr lang="en-US" sz="1342" dirty="0"/>
          </a:p>
        </p:txBody>
      </p:sp>
      <p:sp>
        <p:nvSpPr>
          <p:cNvPr id="11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эксплуатация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часто выходят за рамки работы: плохое жилье, завышенные комиссии и зависимость от посредников усиливают уязвимость. В итоге миграция превращается в источник незащищенности.
</a:t>
            </a:r>
            <a:endParaRPr lang="en-US" sz="134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Трудовая миграция и городская среда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занятости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города концентрируют вакансии, транспортные узлы и услуги, необходимые приезжим. Поэтому мигранты чаще выбирают крупные агломерации, где проще найти работу и временное жилье.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диаспор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возникают общежития, этнические кварталы и сети взаимопомощи. Они помогают новичкам быстрее сориентироваться, найти жилье, переводчика и первые рабочие контакты.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Видимая среда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площадки, рынки труда, склады и транспортные узлы особенно ярко показывают роль мигрантов в городе. Здесь трудовая мобильность становится частью повседневного городского ландшафта.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Квалифицированная и низкоквалифицированная миграция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условно показывает, что массовая миграция чаще связана с доступными рабочими местами, тогда как квалифицированная требует признания дипломов и более сложных процедур найма.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Низкоквалифицированная миграция численно преобладает, но квалифицированная сильнее влияет на науку, медицину и технологии, поэтому ее потеря особенно чувствительна для стран происхождения.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для визуализации структуры трудовой миграции; точные глобальные доли зависят от страны и периода.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1414670"/>
            <a:ext cx="233700" cy="1869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международных организаций и соглашений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нормы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 формирует стандарты справедливого найма, безопасных условий труда и равного обращения. Конвенции № 97 и № 143 задают основу для защиты работников-мигрантов и борьбы со злоупотреблениями.
</a:t>
            </a:r>
            <a:endParaRPr lang="en-US" sz="1137" dirty="0"/>
          </a:p>
        </p:txBody>
      </p:sp>
      <p:sp>
        <p:nvSpPr>
          <p:cNvPr id="8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договор 2018 года подчеркивает борьбу с торговлей людьми, недопущение дискриминации и доступ к правовой помощи. Эти меры уменьшают уязвимость мигрантов на всем пути перемещения.
</a:t>
            </a:r>
            <a:endParaRPr lang="en-US" sz="1137" dirty="0"/>
          </a:p>
        </p:txBody>
      </p:sp>
      <p:sp>
        <p:nvSpPr>
          <p:cNvPr id="9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координация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организация по миграции и структуры ООН помогают согласовывать политику государств, обмениваться данными и продвигать безопасную, упорядоченную и законную миграцию.
</a:t>
            </a:r>
            <a:endParaRPr lang="en-US" sz="113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трудовых мигрантов и типичные нарушения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какие гарантии должны действовать и какие нарушения чаще всего встречаются на практике.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возникает там, где формальные права существуют, но контроль слабый. Именно разрыв между нормой и практикой делает мигрантов особенно уязвимыми.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норм МОТ и типичных жалоб трудовых мигрантов в разных странах.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трудовой миграции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 в развитых странах уже повышает спрос на работников в уходе, строительстве, сельском хозяйстве и сервисе, где нехватка кадров ощущается особенно остро.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Среднесрочная перспектива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риски могут усилить перемещения из регионов, где засухи, наводнения и опустынивание делают привычную занятость нестабильной или полностью невозможной.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годы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изменит рынок труда: часть задач станет дистанционной, но спрос на живой труд в уходе, логистике и обслуживании сохранится и во многих странах вырастет.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потоки будут все сильнее зависеть от экономической устойчивости государств и качества регулирования, а не только от расстояния между странами.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сократить риски и повысить пользу миграции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подходах МОТ, МОМ и международных рекомендациях по управлению трудовой миграцией.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Трудовая миграция как ресурс и вызов одновременно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Трудовая миграция помогает перераспределять рабочую силу и поддерживать семьи, но ее результат зависит от правил найма, социальной защиты и интеграции. Поэтому именно качество регулирования определяет, станет ли она ресурсом развития или источником напряженности.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2026-06-02T22:04:08Z</dcterms:created>
  <dcterms:modified xsi:type="dcterms:W3CDTF">2026-06-02T22:04:08Z</dcterms:modified>
</cp:coreProperties>
</file>