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 — основа жизни на Земле и природного равновесия.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Земли: значение, разнообразие и охрана
</a:t>
            </a:r>
            <a:endParaRPr lang="en-US" sz="263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 природе и жизни человека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существуют на Земле сотни миллионов лет и встречаются почти везде: от влажных лесов до холодной тундры. Их распространение зависит от климата, почв, света, воды и высоты местности.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476397"/>
            <a:ext cx="700800" cy="622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7189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027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живут в воде и обычно не имеют настоящих корней, стеблей и листьев. Они образуют простое тело, которое помогает им быстро поглощать нужные вещества из окружающей среды.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растут там, где достаточно влаги, чаще в лесах и у водоёмов. Они имеют листья и корни, но, как и мхи, размножаются спорами, а не семенами.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 приспособлены к жизни на суше и образуют шишки. Их листья обычно узкие и похожи на иголки, что помогает экономить влагу в разные сезоны года.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 — самая многочисленная группа. У них есть цветки, плоды и семена, а сложное строение помогает успешно жить в разных природных условиях и широко расселяться.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чаще всего встречаются в сырых и затенённых местах. У них нет развитых корней, а размножаются они спорами, поэтому им особенно важна влажность воздуха и почвы.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170935"/>
            <a:ext cx="3709500" cy="15165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растений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среда обитания, строение и способ размножения у основных групп растений.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устроено растение, тем лучше оно приспособлено к жизни на суше.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 и 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цветковое растение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 почве и всасывает воду с растворёнными минеральными веществами. Он помогает растению получать питание из почвы и переживать неблагоприятные условия.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соединяет корень с листьями и переносит воду, соли и другие вещества. Он также поддерживает растение и помогает ему расти вверх к свету.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листьях происходит фотосинтез, поэтому они особенно важны для образования питательных веществ. Через листья растение также испаряет воду и обменивается газами с воздухом.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Цветок, плод,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для образования плодов и семян. После опыления и оплодотворения семена развиваются, а плод помогает им защищаться и распространяться дальше.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необходимые растениям для жизни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этих факторов, на рост растений влияют влажность воздуха, свойства почвы и продолжительность светового дня.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вода занимают наибольшую долю, потому что без них невозможны фотосинтез и нормальный рост.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фотосинтез позволяет растениям создавать органические вещества и выделять кислород, которым дышат многие живые организмы.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самых важных процессов в жизни зелёных растений — фотосинтез.
</a:t>
            </a:r>
            <a:endParaRPr lang="en-US" sz="2203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 питательных веществ в растении
</a:t>
            </a:r>
            <a:endParaRPr lang="en-US" sz="198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вода, минеральные соли и продукты фотосинтеза перемещаются внутри растения.
</a:t>
            </a:r>
            <a:endParaRPr lang="en-US" sz="8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жизнь по ярусам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светлый ярус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Вверху леса тянутся к солнцу дубы и берёзы. Их кроны принимают на себя больше всего света и задают общий облик леса, создавая тень для растений ниже.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нижний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деревьями располагаются кустарники, а ещё ниже — травы, папоротники и мхи. Орешник, папоротник и мох занимают свои участки, потому что каждому из них подходит разное количество света и влаги.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в разных природных зонах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 отличаются не только температурой, но и количеством влаги, поэтому состав растений меняется от мхов до многоярусных лесов.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влажнее условия, тем богаче растительный мир; самые бедные сообщества формируются там, где не хватает тепла или воды.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495864"/>
            <a:ext cx="657000" cy="5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разным условиям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накапливают воду в толстом стебле, а листья у них превратились в колючки. Это помогает переживать жару и сохранять влагу в засушливых местах.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кувшинки широкие листья лежат на поверхности воды и получают много света. Такое строение удобно для жизни в водоёме, где растение не должно удерживать тяжёлую листву.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кора берёзы и способность переносить холод помогают этому дереву выживать в местах с суровой зимой. Растение лучше приспосабливается к перепадам температуры.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сосны узкие иголки уменьшают испарение воды в любое время года. Благодаря этому дерево хорошо переносит холод, ветер и недостаток влаги на бедных почвах.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2718"/>
            <a:ext cx="4231200" cy="20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человек: польза и применение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растения дают человеку пищу, сырьё и полезные вещества для лечения и быта.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нужны человеку не только как пища: они также дают материалы для производства, лекарства и полезные природные вещества.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учебной темы «Растительный мир»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и ядовитые растения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355791" y="1429100"/>
            <a:ext cx="3297592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и подорожник известны как лекарственные растения. Их используют в быту и медицине, но собирать и применять нужно только те виды, которые точно опознаны.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830803" y="1429100"/>
            <a:ext cx="3297593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Ландыш, белена и волчье лыко содержат ядовитые вещества. Даже красивое растение может быть опасным, поэтому в природе нельзя пробовать незнакомые плоды, листья или корни.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сокращения редких растений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особенно уязвимы там, где человек меняет природные условия быстрее, чем растения успевают приспособиться.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разрушение мест обитания и пожары; защита редких растений требует охраны территорий и бережного поведения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по материалам темы «Редкие растения и их охрана»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растительный мир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научные исследования и природоохранные меры помогают сохранять редкие виды.
</a:t>
            </a:r>
            <a:endParaRPr lang="en-US" sz="8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 жизни растений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потеплением растения начинают быстро расти, распускать почки и листья. В это время усиливается движение соков, а у многих видов появляются первые цветки.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растения активно образуют новые ткани, накапливают питательные вещества и формируют плоды. Достаток света и тепла делает этот период самым продуктивным.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Осеннее созревание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семена успевают дозреть, а листья у многих деревьев меняют окраску и опадают. Так растения готовятся к холодному времени года и уменьшают потери воды.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рост сильно замедляется, потому что не хватает тепла и света. Многие растения переживают этот период в состоянии покоя и снова оживают весной.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470 млн лет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как давно растения участвуют в формировании природы Земли и как долго они приспосабливались к жизни в разных условиях.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на Земле появились первые наземные растения, с которых началось их широкое расселение по суше.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сведения о происхождении растений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можно увидеть рядом со школой и домом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растений меняется в зависимости от освещённости, влажности, почвы и ухода за территорией.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 домом и школой можно увидеть разные растительные сообщества: их состав зависит не только от природы, но и от деятельности человека.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растениями в городской среде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каждый человек помогает растениям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359850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бумагу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расход бумаги, тем меньше деревьев нужно вырубать. Привычка использовать тетради и книги бережно помогает сохранять лесные ресурсы.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67567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улучшает воздух, даёт тень и делает улицы зеленее. Даже одно дерево со временем становится важной частью школьного двора или парка.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79314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рвать редкие растения и собирать большие букеты в природе. Если оставить цветы на месте, они успеют дать семена и продолжить жизнь вида.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91071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уменьшает загрязнение почвы и воды. Чистая территория помогает растениям расти здоровыми, а насекомым и птицам — жить рядом с ними.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02840" y="2359225"/>
            <a:ext cx="1585500" cy="17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уборках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парков, дворов и берегов водоёмов защищает зелёные зоны от мусора и пожаров. Совместные дела показывают, что забота о природе начинается с простых поступков.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 — основа жизни на Земле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кислород, пищу и сырьё, а также поддерживают устойчивость природных сообществ. Сохраняя леса, луга, болота и редкие виды, мы защищаем будущее человека и 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2026-06-02T10:31:38Z</dcterms:created>
  <dcterms:modified xsi:type="dcterms:W3CDTF">2026-06-02T10:31:38Z</dcterms:modified>
</cp:coreProperties>
</file>