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люди: профессии, достижения и истории, которые запоминаются.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13. Famous people: кто они и почему о них говорят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знаменитые люди помогают учить английский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тренирует лексику о профессиях, биографии и успехе. На простых примерах легче строить предложения в Present Simple и Past Simple, а также задавать вопросы о человеке и его достижениях в жизни и истории.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89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4400" y="1205475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теме: famous people и biography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и роли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famous, talented, artist, writer, scientist, athlete, singer, actor, inventor, leader, hero помогают назвать человека и объяснить, чем он выделяется среди других.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Born, died, lived, studied, worked, created, discovered, performed, won, became famous описывают основные факты биографии и показывают, как менялась жизнь человека.
</a:t>
            </a:r>
            <a:endParaRPr lang="en-US" sz="1174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известности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famous for, known for и one of the most famous помогают кратко назвать главное достижение и не повторять одно и то же слово many times.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the 19th century и at a young age уточняют, когда жил человек и в каком возрасте он добился первых успехов.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речевые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 выражения нужны для коротких рассказов, вопросов и ответов. Они делают биографию понятной, логичной и связной даже на начальном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помогают строить простые биографические предложения и быстро объяснять, почему человек известен.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сразу связывает имя человека, факт жизни и причину известности в одном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урока: слово, перевод, пример использования
</a:t>
            </a:r>
            <a:endParaRPr lang="en-US" sz="2486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Unit 13; примеры составлены по общеизвестным биографиям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640" y="2607162"/>
            <a:ext cx="2522614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 из разных сфер жизни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Учёный, который изменил взгляд на мир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учёного часто связывают с открытием, которое меняет повседневную жизнь людей. Albert Einstein стал символом науки благодаря идеям о времени, энергии и пространстве. Его пример показывает, что известность может прийти через глубокое мышление и сильное влияние на другие поколения.
</a:t>
            </a:r>
            <a:endParaRPr lang="en-US" sz="97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музыка, которые узнают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люди становятся знаменитыми благодаря яркому выступлению, победам и узнаваемому стилю. The Beatles изменили звучание популярной музыки, а Usain Bolt прославился скоростью и рекордами. Такие истории легко представить на картинке и запомнить по одному сильному факту.
</a:t>
            </a:r>
            <a:endParaRPr lang="en-US" sz="102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которого читают в разных странах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делает автора известным, когда его книги и пьесы живут дольше самой эпохи. William Shakespeare — один из самых узнаваемых имён в мире литературы. Его произведения до сих пор ставят на сцене, читают в школе и переводят на разные языки.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заметность человека часто связана с публичностью его работы и регулярным появлением в новостях, на сцене или в соревнованиях.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темам раздела Unit 13; распределение условное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сфер чаще всего приходят известные люди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музыка выделяются чаще, а наука и литература дают меньше имен, но нередко оставляют самый долгий след.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Isaac Newton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стал знаменитым благодаря законам движения и идее всемирного тяготения. Его работы помогли объяснить, как движутся тела, и стали основой для многих научных открытий.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Marie Curie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исследовала радиоактивность и доказала, что наука может открывать невидимые процессы. Она получила две Нобелевские премии и стала примером настойчивости и научной смелости.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Albert Einstein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Эйнштейн предложил новые идеи о времени, энергии и пространстве. Его имя известно во всём мире, потому что его теории изменили современную физику и повлияли на развитие науки.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Ученые, которых знает весь мир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поэты: книги, которые читают много лет
</a:t>
            </a:r>
            <a:endParaRPr lang="en-US" sz="2641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переживают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становятся знаменитыми, когда их тексты читают снова и снова. Произведения William Shakespeare, Charles Dickens и Alexander Pushkin живут долго, потому что их темы понятны разным поколениям.
</a:t>
            </a:r>
            <a:endParaRPr lang="en-US" sz="1285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 школьное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J. K. Rowling и другие писатели известны во многих странах, потому что их книги переводят на разные языки. Когда произведение входит в школьную программу, оно становится частью общей культуры.
</a:t>
            </a:r>
            <a:endParaRPr lang="en-US" sz="1373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помнят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делает автора узнаваемым через сильных героев, яркие сюжеты и запоминающийся язык. Если персонажи продолжают жить в памяти читателей, имя писателя остаётся известным надолго.
</a:t>
            </a:r>
            <a:endParaRPr lang="en-US" sz="13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Музыканты, актеры и художники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1770-е: Ludwig van Beethoven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стал одним из самых известных композиторов в истории. Даже после потери слуха он продолжал создавать музыку, которую узнают по силе и выразительности.
</a:t>
            </a:r>
            <a:endParaRPr lang="en-US" sz="1216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Vincent van Gogh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 Гог писал картины с яркими цветами и необычным стилем. При жизни он был менее известен, чем позже, но именно его манера сделала его имя всемирным.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The Beatles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The Beatles стала символом новой популярной музыки. Их песни, образ и звучание быстро сделали их легендарными и повлияли на многие будущие группы.
</a:t>
            </a:r>
            <a:endParaRPr lang="en-US" sz="12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известность приходит сразу, но чаще ей предшествуют годы тренировок, учёбы и маленьких побед. У каждого пути свой темп и свои условия успеха.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Unit 13; значения условные, для сравнения путей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становятся знаменитыми: основные пути
</a:t>
            </a:r>
            <a:endParaRPr lang="en-US" sz="2223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прочная известность обычно связана не со скоростью, а с качеством результата и значимостью вклада.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таланта к известности: этапы биографии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личный талант, первые результаты и признание приводят к долгой известности.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людей и их достижений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 какой сфере человек прославился и какой вклад сделал в свою область.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связана не только с профессией, но и с масштабом достижения и его влиянием на людей.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биографические факты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 и социальная ответственность
</a:t>
            </a:r>
            <a:endParaRPr lang="en-US" sz="2587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для девочек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Malala Yousafzai стала символом права на образование. Она показывает, что известность может поддерживать важную общественную идею и привлекать внимание к проблемам, которые затрагивают миллионы детей.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Martin Luther King Jr. известен борьбой за равные права и достоинство людей. Его пример учит, что смелая гражданская позиция тоже может сделать человека заметным и уважаемым во всём мире.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нуждающимся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Mother Teresa прославилась заботой о бедных и больных людях. В её истории важны не награды, а милосердие, которое стало причиной долгой памяти и уважения.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615" y="1352225"/>
            <a:ext cx="2522614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8627" y="1352225"/>
            <a:ext cx="2522614" cy="192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спортсменов, которых знает весь мир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которая запомнилась всем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Usain Bolt прославился как один из самых быстрых спринтеров в истории. Его забеги запоминались не только результатом, но и уверенностью на дорожке. Для школьников это пример того, как дисциплина превращает талант в рекорд.
</a:t>
            </a:r>
            <a:endParaRPr lang="en-US" sz="1066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карьера и постоянные победы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Lionel Messi и Cristiano Ronaldo известны не одним ярким сезоном, а многолетней игрой на высшем уровне. Их имена связаны с голами, титулами и стабильностью, которая особенно ценится в спорте.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Чемпион, который менял цифры в медалях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Michael Phelps стал знаменитым благодаря выдающемуся числу олимпийских медалей. Его история показывает, что большой успех в спорте строится на многолетних тренировках, точной технике и умении сохранять концентрацию на каждом старте.
</a:t>
            </a:r>
            <a:endParaRPr lang="en-US" sz="10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качества, которые чаще всего поддерживают успех в учебе, спорте, искусстве и публичных выступлениях.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теме Unit 13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помогают стать известным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сильную основу дают трудолюбие и настойчивость; они помогают развивать талант и доводить результат до признания.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знаменитом человеке простыми английскими фразами
</a:t>
            </a:r>
            <a:endParaRPr lang="en-US" sz="2215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предложения о том, кто это. Например: He is a famous scientist. She is a famous writer. Так сразу понятно, о каком человеке идёт речь.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факт биографии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укажите место или время рождения. Используйте фразы: She was born in London. He was born in 1879. Такие предложения делают рассказ точнее и короче.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Скажите, чем он известен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назовите главное достижение. Подходят модели: He is known for his books. She won many prizes. Это помогает объяснить причину известности без длинного текста.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вопросами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понимания задайте вопросы: Who is he? Where was she born? What is he famous for? When did she become famous? Они подходят для диалога и пересказа.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famous person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собрать факты в короткий биографический абзац и использовать простые связки.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30121"/>
            <a:ext cx="425700" cy="37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люди, которые интересны школьникам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Albert Einstein и Marie Curie помогают увидеть, как научные идеи меняют жизнь людей. Их имена легко связать с открытиями, экспериментами и историей науки.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воображение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William Shakespeare и J. K. Rowling показывают, что литература может быть понятной и для школы, и для взрослых. Их произведения читают, обсуждают и экранизируют в разных странах.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Lionel Messi и Serena Williams знакомы многим школьникам по матчам и победам. Такие личности помогают говорить о тренировках, рекордах и силе характера.
</a:t>
            </a:r>
            <a:endParaRPr lang="en-US" sz="1132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Malala Yousafzai интересна тем, что её известность связана не только с наградами, но и с защитой права на образование. Это делает тему близкой к жизни и важным ценностям.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коротко соединить имя, ключевой факт и причину известности.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 становится понятным, если в нём есть имя, один факт и чёткая причина известности.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готового мини-описания о знаменитом человеке
</a:t>
            </a:r>
            <a:endParaRPr lang="en-US" sz="2409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Famous people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знаменитых людей помогает говорить о таланте, труде и достижениях, а также строить простые биографические фразы на английском языке.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Unit 13. Famous people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2026-05-30T18:24:15Z</dcterms:created>
  <dcterms:modified xsi:type="dcterms:W3CDTF">2026-05-30T18:24:15Z</dcterms:modified>
</cp:coreProperties>
</file>