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российской культуры XVI—XVIII веков: ключевые этапы и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формирования культуры России от Московского царства до эпохи Петра I.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развития российской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культура XVI—XVIII веков складывалась на стыке древних традиций и новых европейских влияний. Московское царство укрепляло национальную идентичность, а реформы Петра Великого вносили европейский дух и новые знания. Церковь, крепостной строй и расширение страны существенно влияли на культурный облик эпохи.
</a:t>
            </a:r>
            <a:endParaRPr lang="en-US" sz="21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каменных храмов — символ веры и мощи
</a:t>
            </a:r>
            <a:pPr algn="l" indent="0" marL="0">
              <a:lnSpc>
                <a:spcPct val="130039"/>
              </a:lnSpc>
              <a:buNone/>
            </a:pPr>
            <a:r>
              <a:rPr lang="en-US" sz="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начали сооружать величественные каменные церкви. Покровский собор на Рву, построенный с 1555 по 1561 год, стал настоящим шедевром архитектуры, отражая религиозную значимость и художественный уровень времени.
</a:t>
            </a:r>
            <a:endParaRPr lang="en-US" sz="1375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— духовное искусство народа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приобрела особое развитие, став одним из главных видов искусства. Монастыри открывали школы письма, где обучали созданию икон и письму, сохраняя культурные традиции.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религиозной литературы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тексты были главными книгами того времени. Их копировали и распространяли при монастырях, что помогало сохранить письменность и поддерживать духовное единство общества.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церковь как основа культуры XVI века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книгопечатания и грамотности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1564 год: первая русская печатная книга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Фёдоров издает «Апостол» — первый печатный труд на русском языке, что стало началом массового распространения печатных книг.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грамотности среди населения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 способствуют обучению в приходских школах, увеличивается число людей, умеющих читать и писать.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мастерских по производству книг и икон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печатных изданий создаются мастерские, где изготавливаются иконы и церковные книги, что способствует культурному развитию.
</a:t>
            </a:r>
            <a:endParaRPr lang="en-US" sz="1436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литературных традиций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устойчивое книгоиздательское дело, что дает толчок развитию русской письменности и литературе.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Шатровые церкви — инновация русского зодчества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становятся популярными шатровые храмы с высокой верхушкой, как церковь Вознесения в Коломенском, построенная в 1532 году. Они отличались стройностью и необычным силуэтом.
</a:t>
            </a:r>
            <a:endParaRPr lang="en-US" sz="102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— центр новых построек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в Кремле возводят административные и оборонительные сооружения, укрепляя столицу и создавая архитектурный ансамбль важнейших зданий страны.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городских площадей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площади с особым убранством, где проходят торжества и общественные собрания, что свидетельствует о развитии городской культуры.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XVI века: новые стили и формы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европейской культуры на Россию в XVI веке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Москву приезжают европейские архитекторы, врачи и мастера, принося новые знания и навыки, что стимулирует развитие искусства и науки.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идеи и термины постепенно проникают в обиход, меняя язык и образ жизни российского общества того времени.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Посольства в Крым и Ливонию способствуют обмену технологическими и культурными достижениями, расширяя горизонты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время: испытания культурного наследия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жанры и литературные направления перестают развиваться, культура претерпевает застой.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Смуты происходит разрушение библиотек и утрата культурных ценностей, что замедляет развитие образования и искусства.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учебных заведений значительно сокращается, т.к. общественный порядок подвергается нарушению.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монастыри и старообрядческие общины сохраняют традиции, помогая восстановить культурную жизнь при династии Романовых.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светской живописи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появляются знаковые полотна — знамена-иконы и первые парсуны, отражающие портреты знати, что расширяет тематику живописи за пределы религии.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графики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Гравюры на дереве и меди становятся востребованными. Массовое производство позволяет распространить изображения среди разных слоев общества.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в крупных городах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других центрах основаны ремесленные и художественные мастерские, где учат молодых мастеров и развивают изобразительное искусство.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ремесла XVII века: от икон к портрету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архитектура XVII века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и административные здания отличаются роскошным оформлением. Каменные палаты бояр и терема в Москве и Ярославле демонстрируют высокий уровень мастерства и статус владельцев.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от набегов строятся оборонительные рубежи — засечные черты. Теремной дворец в Кремле (1635–1637) служит ярким примером архитектурного богатства и силы государства.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литературы и книгопечатания XVII 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7925" y="1501950"/>
            <a:ext cx="39885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1621 год: первая рукописная газета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«Вести-Куранты» — первые известные новости в рукописном виде, что знаменует начало регулярного информирования общества.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97350" y="276772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летописей и хронографов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хронологические записи способствуют сохранению фактов и укреплению национального самосознания.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89000" y="399777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типографий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других городах начинают работу типографии, что значительно расширяет тиражи книг и доступность литературы для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театра в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Появляющаяся русская драматургия постепенно отражала национальные сюжеты, расширяя круг зрительской аудитории за пределы дворянства.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придворный театр основан при Алексее Михайловиче в 1672 году с целью развлечения знати и создания сценических представлений для двора.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первых спектаклей приглашали иностранных актеров и музыкантов, что способствовало знакомству России с европейскими театральными традициями.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поощрялась переводческая деятельность, благодаря чему русская знать получила доступ к европейским научным и культурным достижениям.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1714 году создан музей Кунсткамера — первый в России музей с коллекциями естествознания и этнографии, что повысило интерес к науке.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Организовывались придворные балы и ассамблеи, куда дворяне были обязаны приходить, что способствовало освоению новых этикетов и обычаев.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 ввел в моду европейские формы одежды и причёски среди дворян, обновив облик русского общества в духе модернизации.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преобразования Петра I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первой балетной школы в Санкт-Петербурге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1738 году открылась первая балетная школа, основанная французами Ф. Бланшарди и Ж.Б. Лан-де-Фестином. Это событие положило начало развитию классического балета в России, привлекая талантливых учеников и зрителей.
</a:t>
            </a:r>
            <a:endParaRPr lang="en-US" sz="102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заграничных музыкантов и композиторов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Россию приглашали известных зарубежных музыкантов, таких как Доменико Бартнянский и Максим Березовский, которые содействовали развитию музыкального исполнительства и созданию новых произведений.
</a:t>
            </a:r>
            <a:endParaRPr lang="en-US" sz="102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придворных оркестров и жанра оперы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дворах Петербурга и Москвы появлялись придворные оркестры, поддерживавшие исполнение европейской оперы — нового жанра для России, который быстро приобрел популярность среди знати.
</a:t>
            </a:r>
            <a:endParaRPr lang="en-US" sz="102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музыки и балета в XVIII веке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города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барокко получил развитие в работах Бартоломео Растрелли — Зимний дворец и Смольный собор стали знаковыми примерами величия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Санкт-Петербург и Екатеринбург были основаны в начале XVIII века и проектировались с регулярной планировкой, что отражало европейские стандарты градостроительства.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1724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основания Российской академии наук, ставшей центром научных исследований и образования в стране.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РАН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образования и науки во второй половине XVIII века связан с учреждением Академии наук, Московского университета и организацией экспедиций.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1703 году появилась первая российская газета «Ведомости», которая положила начало регулярной периодической печати в стране и расширению читательской аудитории.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печатных изданий помогло систематизировать знания и усилить влияние просветительских идей среди образованного общества.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литературные журналы, такие как «Трутень» и «Всякая всячина», что способствовало развитию просвещённой критики и формированию нового литературного языка.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издания XVIII века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культура в XVIII веке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декоративно-прикладного искусства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промыслы, такие как гжельская керамика и палехская лаковая живопись, активно развивались и являлись важной частью русской культурной самобытности деревни и городов.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праздники и фольклор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праздники продолжали играть значимую роль в жизни сел и малых городов, где собирались и передавались из поколения в поколение былины, сказания и народные песни.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культурная жизнь XVIII 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женщины-прозаики и поэтессы, такие как Екатерина Дашкова и Мария Акимова, которые внесли значительный вклад в русскую литературу.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активно поддерживала развитие наук и искусств, способствуя учреждению академий и спонсируя литературу и театр.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возникли дамские салоны и кружки, ставшие площадками для обсуждения философских и литературных идей среди женщин дворянства.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для девушек постепенно расширялось, позволяя им участвовать в культурной жизни и общественных дискуссиях более активно и осознанно.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культур Российской империи XVIII века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казацкой поэзии отражало дух вольности и народных традиций так называемых Дикарей, соединяя фольклор и исторические повествования.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Казацкая поэзия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Армянские мастера внесли уникальные особенности в архитектурное наследие империи, создавая храмы и памятники с особым художественным стилем.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Армянская архитектура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из дерева, текстиля и украшения, характерные для народов финно-угорской группы, сохраняли и развивали свои традиционные техники в XVIII веке.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финно-угорских народов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народов империи поддерживали свои языки и религии, что способствовало культурному многообразию и взаимному обогащению традиций.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 религиозное смешение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Преобразующая сила культуры XVI—XVIII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ознаменовал переход от средневековых традиций к активному внешнеполитическому и культурному развитию, заложив основы для последующего роста науки, искусства и образования в России.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2026-05-10T17:21:38Z</dcterms:created>
  <dcterms:modified xsi:type="dcterms:W3CDTF">2026-05-10T17:21:38Z</dcterms:modified>
</cp:coreProperties>
</file>