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Шолохов: жизнь и творчество в письмах, рукописях и документах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раскрывают Шолохова как писателя и свидетеля эпохи.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драматический ХХ век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Шолохова прошла через революцию, войну и перемены, которые сформировали его темы, героев и авторскую позицию. Письма и документы помогают увидеть, как история страны становилась частью его прозы.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донские корни писателя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вырос в среде донского казачества, где особенно ценились труд, память о предках и прочная связь с землёй, станицей и семейным укладом.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документы и ранние письма показывают, что опыт детства был связан не только с бытом, но и с ощущением исторической нестабильности, позже вошедшим в его прозу.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донская среда определила интерес писателя к судьбе семьи, нравственному выбору и судьбе родного края, став основой его художественного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Шолохов: путь в литературу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Анкеты, удостоверения и редакционные письма фиксируют, как молодой Шолохов вошёл в литературную среду. В документах видны поездка в Москву, сотрудничество с газетами и журналами, а также первые шаги к признанию.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редакции, первые тексты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и фотографии создают образ начинающего автора, быстро привлёкшего внимание. Его первые тексты связаны с жизнью после Гражданской войны и с поиском человеческой опоры в переломное время.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сразу оказался замечен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«Тихий Дон»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письмам, рукописям, редакционной переписке и журнальным публикациям можно проследить весь путь романа.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 авторская правка в романе-эпопее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«Тихого Дона» показывают, что Шолохов последовательно уточнял слова, интонацию и композицию, добиваясь точности и выразительности каждой сцены.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рукописях заметна работа над историческими деталями: события, бытовые реалии и речевые особенности выверялись особенно тщательно.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страницы подтверждают, что роман создавался долго и поэтапно, а сам автор активно редактировал собственный текст.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вариантов глав помогает увидеть, как автор усиливал психологическую мотивацию поступков героев и делал конфликт более многослойным.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о жизни и творчестве М. А. Шолохова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документов в творческой биографии Шолохова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позволяют проследить, как менялись этапы жизни писателя и круг его творческих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документы к крупным историческим событиям, тем яснее в них связь биографии писателя с историей страны.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письмах и художественной памяти Шолохова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материалы помогают понять, что «Тихий Дон» вырос из глубокого личного и исторического осмысления трагедии Дона и казачества.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ранней прозе Гражданская война предстает не как схема из лозунгов, а как трагедия распада семьи, страха, потерь и тяжёлого нравственного выбора.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Шолохова прежде всего интересуют судьбы людей: их боль, память о погибших, попытки сохранить человеческое достоинство в мире насилия и хаоса.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 годы Великой Отечественной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письма, командировочные документы и военные публикации показывают Шолохова как участника общественной жизни военного времени. В них заметны тревога за близких и стремление поддержать людей словом.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укрепили его интерес к теме подвига, страдания и человеческой стойкости — именно это позднее особенно ярко прозвучало в «Судьбе человека».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архивные материалы М. А. Шолохова по десятилетиям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писем Шолохова по десятилетиям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Шолохова фиксируют не только личные адресаты и бытовые вопросы, но и крупные исторические сдвиги, через которые проходила страна.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насыщенность переписки приходится на годы войны и литературных споров, что подчёркивает связь письма с историей.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спора об авторстве и роль архива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1920–1930-е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первых частей романа вокруг имени автора возникают сомнения и версии о возможном соавторстве. Именно тогда начинают накапливаться рукописи, письма и редакционные следы работы над текстом.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архивные проверки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черновиков, машинописи и публикаций показывает длительную авторскую переработку. Датировки, правки и несоответствия в копиях становятся важными аргументами в пользу самостоятельной работы Шолохова.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литературоведение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документы используются как источник для уточнения спорных вопросов биографии и истории текста. Они демонстрируют, что литературный архив способен подтверждать сложный процесс создания большого произведения.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91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переписки с редакциями и издателями
</a:t>
            </a:r>
            <a:endParaRPr lang="en-US" sz="1914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и договорённости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фиксируют обсуждение сроков сдачи текста, объёма публикации и последовательности печатания глав. Это показывает, что автор следил за судьбой произведения на каждом этапе его выхода к читателю.
</a:t>
            </a:r>
            <a:endParaRPr lang="en-US" sz="1178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Корректура и правка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постоянно затрагиваются сокращения, исправления и требования к точности набора. Шолохов добивался сохранения авторского замысла и внимательно относился к качеству печатного текста.
</a:t>
            </a:r>
            <a:endParaRPr lang="en-US" sz="1191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книги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помогают увидеть, как согласовывались состав тома, порядок материалов и условия печати. Писатель участвовал не только в создании рукописи, но и в подготовке окончательного книжного варианта.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учреждениями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 редакциями и литературными организациями отражает нормы советской литературной системы. Она раскрывает профессиональную дисциплину автора и его постоянную включённость в культурную жизнь страны.
</a:t>
            </a:r>
            <a:endParaRPr lang="en-US" sz="11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Вёшенская в жизни и письмах Шолохова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среда и место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Вёшенская была не просто адресом, а пространством, где Шолохов жил, работал и наблюдал жизнь Дона. Письма и фотографии передают ощущение укоренённости в родной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творческой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документах заметны темы сельского труда, рыболовства, заботы о реке и общения с односельчанами. Именно эта конкретная среда поддерживала правдивость и предметность его поздней прозы.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официальное признание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о наградах показывают, как менялся общественный статус Шолохова на протяжении десятилетий.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местного признания к мировому: архив отражает рост авторитета писателя и включение его биографии в культурную историю страны.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Наградные и официальные архивные материалы М. А. Шолохова
</a:t>
            </a:r>
            <a:endParaRPr lang="en-US" sz="1097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произведение становится 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архивным письмам, рукописям и редакционным материалам, связанным с «Тихим Доном» и «Поднятой целиной».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58513"/>
            <a:ext cx="376800" cy="3349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говорят письма послевоенных лет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часто обсуждаются нехватка материалов, ремонт, снабжение и трудности восстановления после войны. Эти детали передают реальную цену мирной жизни в сельской местности.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Колхозная повседневность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пишет о работе в деревне, урожае и бытовых проблемах людей труда. Такие наблюдения помогают понять социальную основу его поздней прозы и её внимание к простому человеку.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односельчан
</a:t>
            </a:r>
            <a:pPr algn="l" indent="0" marL="0">
              <a:lnSpc>
                <a:spcPct val="90000"/>
              </a:lnSpc>
              <a:buNone/>
            </a:pPr>
            <a:r>
              <a:rPr lang="en-US" sz="5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документах заметны конкретные имена, просьбы и переживания жителей Дона. Писатель смотрит на послевоенную деревню не отвлечённо, а через судьбы реальных людей.
</a:t>
            </a:r>
            <a:endParaRPr lang="en-US" sz="128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59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показывают, что для Шолохова важны не только хозяйственные вопросы, но и человеческое достоинство. Он оценивает жизнь через труд, память и взаимную поддержку.
</a:t>
            </a:r>
            <a:endParaRPr lang="en-US" sz="12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международный отклик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этого времени фиксируют не только торжественный момент, но и публичное внимание к личности писателя. Он окончательно закрепился в ряду крупнейших авторов XX 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1965 года сделала Шолохова фигурой мирового масштаба. Поздравления, телеграммы и отклики прессы показали, что его эпическая проза была прочитана как важное свидетельство о судьбе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материалы М. А. Шолохова; обобщение по основным группам документов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документы раскрывают Шолохова лучше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дают источники, где видны сам процесс письма и личная реакция автора на события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и письма наиболее информативны: они соединяют творческую лабораторию, биографию и исторический контекст.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письма и архивы важны сегодня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биографию Шолохова: даты, адреса, маршруты, круг общения и обстоятельства создания текстов становятся точнее и надёжнее.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открывают творческую лабораторию писателя: видно, как возникали замыслы, правились главы и уточнялись исторические детали произведений.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понять нравственную позицию Шолохова: отношение к войне, труду, семье, Дону и судьбе простых людей проявляется особенно ясно.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превращают литературное изучение в исследование эпохи, где личная судьба, история страны и художественное слово рассматриваются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 документах: писатель, человек,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рукописи и архивные бумаги показывают Шолохова как большого художника и внимательного свидетеля XX века. Через эти источники особенно ясно видно, как рождается великая проза.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2026-05-23T17:36:08Z</dcterms:created>
  <dcterms:modified xsi:type="dcterms:W3CDTF">2026-05-23T17:36:08Z</dcterms:modified>
</cp:coreProperties>
</file>