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идиомы на букву B о здоровье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английских идиом на "B" в области здоровья: значение, примеры и контекст.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— ключ к пониманию культуры и мышления носителей. Тематика здоровья особенно важна из-за её универсальности и глубоких социокультурных связей.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идиом в овладении языком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после операции пациент быстро встал на ноги и продолжил работу без задержек.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 восстановление после болезни или сложного периода, возврат к полноценной жизни и активности.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Применяется как в бытовых ситуациях, так и в медицине для описания улучшения состояния здоровья.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"Back on your feet"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Описывает крайне худого, ослабленного человека, зачастую вследствие болезни или недоедания, подчеркивая физическую истощённость.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Имеет негативный оттенок, часто акцентирует серьезные проблемы со здоровьем и необходимость помощи.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"Bag of bones"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"Bite the dust"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Первоначально означала смерть в бою, сейчас часто употребляется в значении умереть или потерпеть поражение.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Распространена в разговорной речи, применяется как к людям, так и к вещам, например, технике, которая сломалась.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разговорном стиле выражение часто используется для юмористического описания неудач или краха планов.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наш старый телевизор наконец-то слег после долгого срока службы.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"Black and blue": истории применения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травмы и "черно-синие"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Игрок после напряжённого матча был весь в синяках — буквальное проявление значения идиомы. Это наглядный пример физического воздействия и связанных с ним терминов.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сторона "Black and blue"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применяется и метафорически для описания душевных ран после критики или стресса, подчёркивая внутренние переживания человека.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Отражает физиологическую реакцию организма на страх или экстремальный стресс — появление холодного пота.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возникает перед важными событиями или в критических ситуациях, сигнализируя об опасности или внутреннем напряжении.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услышав неожиданные новости, студент покрылся холодным потом из-за волнения.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"Break out in a cold sweat"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"Burn out"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использования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применяется в профессиональной среде и среди студентов для описания состояния хронической усталости и упадка сил.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симптомы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Отражает истощение ресурсов человека из-за постоянного стресса и перегрузок. Включает эмоциональную усталость и снижение мотивации.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"Bundle of nerves"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описания человека, испытывающего сильную нервозность и тревожность, особенно перед ответственными событиями.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Характерна для ситуаций экзаменов, публичных выступлений или важных собеседований, когда напряжение достигает пика.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 психологического давления, который может влиять на концентрацию и поведение человека.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перед выпускным экзаменом учащийся был настоящим комком нервов, проявляя озабоченность и беспокойство.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опросу, большинство старшеклассников знакомы с выражением и используют его в контексте поддержки и пожелания успеха.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73%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опрошенных подростков узнают эту идиому и понимают её пожелание удачи.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английских школьников, 2022 год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идиом на здоровье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времена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здоровья восходят к народным верованиям и медицинской практике, отражая представления о болезнях и методах исцеления в древних культурах.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выражений связано с религиозными ритуалами, распространением народной медицины и передачей устных традиций среди населения.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получили широкое распространение в литературе и повседневной речи, адаптируясь под изменяющиеся медицинские и социальные реалии.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2022 года, выборка 740 школьников США и Великобритании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выявил высокую осведомленность о некоторых идиомах, что свидетельствует о влиянии медиа и образования на их распространение.
</a:t>
            </a:r>
            <a:pPr algn="l" indent="0" marL="0">
              <a:lnSpc>
                <a:spcPct val="150000"/>
              </a:lnSpc>
              <a:buNone/>
            </a:pPr>
            <a:r>
              <a:rPr lang="en-US" sz="12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Break a leg лидирует по узнаваемости, указывая на устойчивость этой фразы в молодежной среде, а burn out здоровье как актуальную тему.
</a:t>
            </a:r>
            <a:endParaRPr lang="en-US" sz="1231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идиом на здоровье среди молодежи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Идиома: "Better safe than sorry"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подчёркивает важность разумной предосторожности и предупреждения возможных рисков в отношении здоровья. Часто используется в контексте безопасности и профилактики.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напоминает о том, что лучше заранее принять меры, чем столкнуться с негативными последствиями. Это универсальный совет для сохранения благополучия.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описывает внезапное появление симптомов, например, кожной сыпи или лихорадки, что характерно для различных заболеваний.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также применяется в переносном смысле для обозначения массовых вспышек болезней или конфликтов в коллективах и социуме.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актуально в медицинском и социальном контексте, позволяя подчеркнуть скорость и масштаб возникновения проблем.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Идиома: "Break out"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8605" y="1508528"/>
            <a:ext cx="3814991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Лингвистический анализ и практические примеры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между дословным и переносным значением пяти популярных идиом, связанных со здоровьем.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отражают физические и эмоциональные состояния, расширяя понимание языка за счёт метафорических смыслов.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буквальный и переносный смысл идиом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идиома подчёркивает эмоциональную нагрузку и напряжение, возникающие при невозможности изменить ситуацию несмотря на старания.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состояния крайнего изнеможения после повторных безуспешных попыток убедить или достичь результата, передавая интенсивность усилий.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указывает на физические проявления усталости или раздражения, которые становятся заметны внешне, как будто лицо посинело.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Идиома: "Blue in the face"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206229"/>
            <a:ext cx="8262000" cy="19525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16400" y="1353500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прямое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возникла как гипербола для описания очень плохого зрения, основываясь на мифах о слепоте летучих мышей. Широко употребляется в разговорной речи.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274525" y="135350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 переносном смысле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переносном смысле идиома служит для ироничной оценки невнимательности или неспособности замечать очевидное, что придаёт высказыванию юмористический оттенок.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Идиома: "Blind as a bat"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Начиная с 16 века, выражение "breathe one’s last" использовалось для литературного описания момента смерти, передавая драматизм и торжественность событий.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 век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идиома получила широкое распространение в английской литературе эпохи Возрождения и остаётся знаковым выражением для обозначения смерти.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английской литературы и идиоматика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идиом для изучающих английский язык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помогают глубже понимать устную речь и литературные тексты, обогащая словарный запас и способствуя культурному погружению.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таких выражений улучшает восприятие фильмов и сериалов, делая общение более естественным и аутентичным.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идиом развивает навыки критического мышления, позволяя распознавать метафоры и культурные аллюзии.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идиоматических выражений формирует культурный интеллект и расширяет возможности успешной коммуникации в глобальном обществе.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b-идиом в языке и культуре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B-идиомы, связанные со здоровьем, служат мощным инструментом для понимания культурных особенностей, развивают ассоциативное мышление и повышают эффективность межкультурного общения.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2026-05-07T21:45:01Z</dcterms:created>
  <dcterms:modified xsi:type="dcterms:W3CDTF">2026-05-07T21:45:01Z</dcterms:modified>
</cp:coreProperties>
</file>