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проект «Музыкальный спектакль»
</a:t>
            </a:r>
            <a:endParaRPr lang="en-US" sz="2929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музыка, слова и движение расскажут одну общую историю!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проект, где весь класс превращается в маленькую театральную труппу. Здесь звучат песни, появляются герои и происходит история, которую интересно смотреть и играть вместе.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спектакль: класс на одной сцене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и сюжета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должен быть понятным детям 8–10 лет. Лучше выбирать историю, где сразу ясно, кто герой, чего он хочет и с какой трудностью ему предстоит справиться.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сказки, школьные приключения, путешествия и добрые истории о дружбе. Важно, чтобы события были не слишком длинными, но позволяли показать характеры и настроение сцен.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хорошего сюжета есть начало, неожиданность и счастливый финал. Такая композиция помогает зрителям следить за действием и запоминать главную мысль без лишних объяснений.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выходит на сцену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спектакле обычно есть главные герои, рассказчик, хор и участники сценок. Каждый из них помогает истории звучать ясно и интересно для зрителей.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место каждому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распределяют так, чтобы дети могли показать свои сильные стороны. Одни поют, другие говорят выразительно, третьи двигаются под музыку — и все нужны, как детали одной картины.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распределение ролей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готовится спектакль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класс проходит путь от замысла к показу.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рассказывать историю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подсказывает, что чувствуют герои: радуются, волнуются, мечтают или торопятся. Даже без слов зритель понимает, какая история разворачивается на сцене.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акценты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делают момент торжественным или напряжённым, а тихие — более нежным и загадочным. Такие изменения помогают выделить важные эпизоды без длинных объяснений.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детям вступать вовремя, двигаться вместе и не сбиваться. Когда музыка звучит чётко, сцена становится собранной, а зрителям легче следить за действием.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мелодия помогает показать бег, суету или весёлую игру. Медленная музыка, наоборот, создаёт ощущение ожидания, тишины или спокойного разговора.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помогает сразу узнать героя и понять его характер. Если он аккуратный и уместный, ребёнку легче войти в роль и не отвлекаться на мелочи.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и реквизит делают сцену узнаваемой: школа, лес, дом или сказочный дворец становятся видимыми. Простые предметы работают лучше всего, когда они понятны зрителям и не мешают игре.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декорации и реквизит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знакомятся со словами и понимают, что происходит в каждом эпизоде. Так легче запомнить смысл сцены и не теряться на следующих шагах.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повторяем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заключительных репетициях особенно важны тишина, внимание и уважение к товарищам. Когда все слушают ведущего и друг друга, работа идёт ровно и без лишней суеты.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соединяем всё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тексту добавляют пение, жесты, выходы и движения. Постепенно отдельные части складываются в цельный спектакль, где каждый знает своё место.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Репетиции и правила дружной работы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спектакля начинается с умения договариваться. Если класс заранее распределяет обязанности, каждому легче помнить свою задачу и не путать её с чужой.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следит за словами, другой помогает с музыкой, третий отвечает за реквизит. Такая взаимная поддержка делает выступление спокойным, даже если кто-то вдруг растерялся.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не только делом, но и настроением. Добрая подсказка, улыбка или тихое напоминание часто спасают репетицию лучше, чем длинные замечания.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 сцене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видимым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происходит в эпизоде: кто радуется, кто сомневается, кто спешит на помощь. Когда смысл ясен, движения и слова складываются в понятную сцену. Тогда зритель не теряется и сразу входит в историю.
</a:t>
            </a:r>
            <a:endParaRPr lang="en-US" sz="98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подсказывает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сцена может звучать по-разному, если изменить интонацию или темп. Весёлая мелодия делает шаги лёгкими, а спокойная — плавными и осторожными. Музыка словно помогает героям говорить без лишних слов.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добавляют живость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сцена запоминается, когда в ней есть точные жесты, повороты и шаги. Даже короткий эпизод становится ярким, если дети действуют дружно и уверенно. Тогда история выглядит настоящей, а не просто выученной на память.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выразительная сцена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как единый голос класса: когда все вступают вместе, музыка становится особенно мощной, торжественной и запоминающейся для зрителей.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Ансамбль требует внимания к соседям по сцене: важно держать общий ритм, слушать дирижёра и не спешить, даже если очень хочется.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хоровых сценах хорошо слышны дружба и согласие: каждый голос нужен, а вместе они создают яркое праздничное звучание.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номера помогают классу почувствовать себя одной командой, где успех зависит не от одного сильного певца, а от всех участников.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ансамбль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пластика в спектакле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движения делают сцену живой: шаги, повороты, хлопки и поклоны помогают показать радость, удивление или игру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 должна совпадать с музыкой, чтобы зритель сразу понимал настроение эпизода. Тогда даже маленький жест работает как выразительная подсказка.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класса лучше выбирать несложные связки, которые легко запомнить и повторить вместе. Так танец выглядит аккуратно, а не как весёлый переполох.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44" y="1640500"/>
            <a:ext cx="266813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400" y="1678750"/>
            <a:ext cx="438000" cy="350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нужно идти аккуратно, не толкаться и не бегать между декорациями. Тогда никто не споткнётся и игра пройдёт без лишних волнений.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 реквизитом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сумки, таблички и другие предметы должны лежать на своих местах. Реквизит не должен мешать шагам, выходам и быстрым сменам сцен.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выходом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показом стоит осмотреть обувь, костюмы, провода и свободное пространство. Такая проверка помогает детям чувствовать себя увереннее и двигаться спокойно.
</a:t>
            </a:r>
            <a:endParaRPr lang="en-US" sz="1389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сцене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репетициях иногда забываются слова, путаются выходы или хочется говорить слишком быстро. Это нормально: учебный спектакль как раз учит пробовать снова и не теряться.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повторение, спокойный тон, короткие подсказки и поддержка друзей. Если ошибка замечена вовремя, она становится полезным уроком и делает общую работу точнее.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 пути к спектаклю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готовому показу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классного музыкального спектакля от первых проверок до выхода на сцену.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в проекте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музыкальный руководитель помогают выбрать порядок работы, объясняют задания и следят, чтобы репетиции шли спокойно, без спешки и путаницы.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могут помочь с костюмами, простыми декорациями и подготовкой материалов. Их участие делает проект удобнее, но не забирает творческую инициативу у детей.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решения остаются за учениками: как произнести реплику, какой сделать жест и какое настроение передать. Именно это делает спектакль по-настоящему школьным.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2575" y="1298100"/>
            <a:ext cx="28710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спектакль каждому ученику
</a:t>
            </a:r>
            <a:endParaRPr lang="en-US" sz="2221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Роли, слова, порядок выходов и движения тренируют память и внимание. Ребёнок учится не терять нить действия и замечать важные детали на сцене.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перед зрителями сначала волнует, а потом радует. После успешного выступления ребёнок чувствует: «Я смог!», и это очень важное открытие.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показывает, что успех создаётся вместе. Каждый участник делает своё дело, и именно общая работа рождает красивый результат и гордость за класс.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спектакля дети чётче произносят слова, слушают музыку и замечают интонации. Это помогает говорить выразительно и слышать себя в общем звучании.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как школьный праздник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спектакль превращает обычный учебный день в настоящее событие. Зрители видят, сколько труда, фантазии и старания вложил весь класс, и сразу хочется аплодировать.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запоминаются общий хор, весёлые сцены и финальная песня. После показа в зале остаются улыбки, а в классе — приятное чувство праздника.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спектакль учит доводить начатое дело до конца: от первой репетиции до последнего поклона на сцене. Это очень полезный навык.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любая роль важна, даже самая маленькая. Если один участник забудет о своей задаче, вся сцена станет менее точной.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помогает слушать музыку, слушать товарищей и действовать вместе. Так дети учатся уважать труд других и радоваться общему успеху.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коллективный проект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класс — сильный спектакль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спектакль соединяет творчество, дисциплину и дружбу. Он учит работать вместе, а взамен дарит радость выступления, уверенность и тёплую память о большом общем успехе.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2026-05-24T21:20:43Z</dcterms:created>
  <dcterms:modified xsi:type="dcterms:W3CDTF">2026-05-24T21:20:43Z</dcterms:modified>
</cp:coreProperties>
</file>