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находить целые решения и проверять их без ошибок.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уравнения с двумя переменными в целых числах
</a:t>
            </a:r>
            <a:endParaRPr lang="en-US" sz="284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уравнения помогают находить пары целых чисел в задачах про покупки, наборы предметов, распределение и подсчёт вариантов без дробей. В 7 классе они опираются на действия с умножением, сложением и делением с остатком.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уравнения и что считается решением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2774928"/>
            <a:ext cx="23313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уравнение с двумя переменными обычно записывают как ax + by = c, где a, b и c — целые числа, а x и y — неизвестные значения.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04761" y="2774928"/>
            <a:ext cx="23313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является решением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Решением называют пару целых чисел (x, y), которая делает равенство верным после подстановки. Важно, чтобы оба числа были целыми и подходили сразу вместе.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6761" y="2774928"/>
            <a:ext cx="23313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уравнения 2x + 3y = 12 подходят пары (0, 4), (3, 2) и (6, 0), потому что в каждом случае левая часть равна 12.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и целые точки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6900" y="2056150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как точка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пара чисел (x, y) задаёт точку на координатной плоскости. Поэтому решения можно не только вычислять, но и изображать на рисунке.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6900" y="3065556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 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ax + by = c задаёт прямую линию. Целыми решениями будут только те точки этой прямой, у которых обе координаты — целые числа.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6900" y="4074962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показать на рисунке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уравнения 2x + 3y = 12 удобно изобразить прямую и отметить на ней точки (0, 4), (3, 2) и (6, 0), чтобы увидеть закономерность.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Целые решения уравнения 2x + 3y = 12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при некоторых целых значениях x получаются целые значения y, а при других — дробные.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Целые решения образуют отдельные точки на прямой, поэтому подходят не все значения x подряд.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уравнению 2x + 3y = 12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475600"/>
            <a:ext cx="81198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целые решения существуют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20748" y="2151025"/>
            <a:ext cx="47400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делимости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числа a и b имеют общий делитель, то правая часть c тоже должна делиться на него. Иначе целых решений уравнение не имеет.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820748" y="3411025"/>
            <a:ext cx="47400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вывода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4x + 6y = 10 решения возможны, потому что 4 и 6 делятся на 2, и число 10 тоже делится на 2. А уравнение 4x + 6y = 7 целых решений не имеет.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поиска целых решений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уравнений ax + by = c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933358"/>
            <a:ext cx="3287100" cy="8942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существования решений на примерах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несколько уравнений и увидим, как делимость помогает быстро определить наличие целых решений.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правая часть не делится на общий делитель коэффициентов, целых решений не бывает.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правилам делимости для линейных уравнений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1815600"/>
            <a:ext cx="6732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3200" y="3623250"/>
            <a:ext cx="600600" cy="68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одно частное решение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07420" y="1809000"/>
            <a:ext cx="3455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небольших числах решение часто находят подбором. Для 2x + 3y = 12 подходит пара (0, 4), потому что после подстановки левая часть равна 12.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207420" y="3623250"/>
            <a:ext cx="3455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пары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3x + 2y = 8 подходят (0, 4) и (2, 1). Каждую найденную пару обязательно проверяют подстановкой, чтобы не принять неверный ответ.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050" y="3253473"/>
            <a:ext cx="8599500" cy="16208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одного решения ко всем остальным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32875" y="2118303"/>
            <a:ext cx="2331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найденное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уже есть одна подходящая пара, её можно использовать как отправную точку. Это удобнее, чем каждый раз начинать поиск с нуля и пробовать случайные числа.
</a:t>
            </a:r>
            <a:endParaRPr lang="en-US" sz="1385" dirty="0"/>
          </a:p>
        </p:txBody>
      </p:sp>
      <p:sp>
        <p:nvSpPr>
          <p:cNvPr id="11" name="Text 3"/>
          <p:cNvSpPr txBox="1"/>
          <p:nvPr/>
        </p:nvSpPr>
        <p:spPr>
          <a:xfrm>
            <a:off x="3397631" y="2118303"/>
            <a:ext cx="2331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уравнения 2x + 3y = 12 можно записать все решения так: x = 6 + 3t, y = 0 — 2t, где t — любое целое число.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279625" y="2118303"/>
            <a:ext cx="2331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примерах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t = 0 получаем (6, 0), при t = -1 — (3, 2), при t = -2 — (0, 4). Так видно, что решений бесконечно много.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решения при разных значениях t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значение t задаёт новую пару целых чисел. По правилу видно, что решение можно сдвигать без потери равенства.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 t порождает бесконечное множество целых решений, а их значения меняются по строгому закону.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9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уравнения 2x + 3y = 12, составленный по данным условия задачи.
</a:t>
            </a:r>
            <a:endParaRPr lang="en-US" sz="79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условия в задачах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97179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Записывают линейное уравнение и находят все целые решения, если они существуют. Без ограничений множество ответов может быть бесконечным.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31229" y="3279650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ограничения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Добавляют условия по смыслу задачи: неотрицательность, натуральные числа или верхнюю границу. Это сразу отсеивает неподходящие пары.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761104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отбор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Оставляют только те решения, которые соответствуют предметам, билетам, упаковкам или деньгам. Так математический ответ становится практическим.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320375"/>
            <a:ext cx="5170500" cy="1756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работы с уравнением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приёмы решают разные этапы задачи: от быстрой проверки до полного описания всех ответов.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один способ не заменяет остальные: подбор, проверка делимости, общее решение и подстановка дополняют друг друга.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учебных приёмов по теме линейных уравнений с двумя переменными.
</a:t>
            </a:r>
            <a:endParaRPr lang="en-US" sz="61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найденной пары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подстановка значений x и y в уравнение 2x + 3y = 12.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050" y="1827775"/>
            <a:ext cx="2729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не пару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подставляет только одно число и забывает второе. В этом случае легко получить неверный ответ, потому что решение уравнения всегда проверяется сразу по двум переменным.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07753" y="1837190"/>
            <a:ext cx="2729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Теряют знак минус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записи общего решения и при подстановке минус часто пропускают или меняют на плюс. Из-за этого верная пара превращается в неверную, хотя сама идея решения была правильной.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45450" y="1837190"/>
            <a:ext cx="2729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Принимают дроби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теме нужны целые числа, поэтому дробные ответы не подходят. Если получилась дробь, стоит ещё раз проверить вычисления и условия задачи, а затем выполнить подстановку.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3060937"/>
            <a:ext cx="4022400" cy="20858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5244" y="3060937"/>
            <a:ext cx="4022400" cy="20858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в коробке: две разные интерпретации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50" y="1991000"/>
            <a:ext cx="401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 12 карандашей из наборов
</a:t>
            </a:r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задаче можно представить, что один набор содержит 2 синих карандаша, а другой — 3 красных. Тогда нужно найти все целые пары, которые дают ровно 12 карандашей без остатка. Каждая подходящая пара показывает свой способ собрать нужное число.
</a:t>
            </a:r>
            <a:endParaRPr lang="en-US" sz="1241" dirty="0"/>
          </a:p>
        </p:txBody>
      </p:sp>
      <p:sp>
        <p:nvSpPr>
          <p:cNvPr id="8" name="Text 3"/>
          <p:cNvSpPr txBox="1"/>
          <p:nvPr/>
        </p:nvSpPr>
        <p:spPr>
          <a:xfrm>
            <a:off x="4856895" y="2005129"/>
            <a:ext cx="40188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Проверить, сколько наборов подойдёт
</a:t>
            </a:r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взять, например, 0 наборов по 2 и 4 набора по 3, получится 12. Подходят и другие пары, например 3 и 2. Такая запись помогает увидеть, что одно и то же число можно получить разными целыми способами.
</a:t>
            </a:r>
            <a:endParaRPr lang="en-US" sz="128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решений остаётся после ограничений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отбирают только те пары, которые имеют смысл в задаче. Без них решений не просто много, а бесконечно много.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строже условие, тем меньше подходящих ответов; иногда остаются лишь несколько пар.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9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уравнения 2x + 3y = 12, составленный по данным условия задачи.
</a:t>
            </a:r>
            <a:endParaRPr lang="en-US" sz="79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406" y="1924712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28612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0869" y="3537825"/>
            <a:ext cx="169650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делимостью и остатками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делитель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13" y="2389413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числа a и b имеют общий делитель, левая часть ax + by тоже делится на него. Поэтому правая часть c должна быть кратна этому числу.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решение или нет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65" y="2389413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c не делится на общий делитель коэффициентов, целых решений не существует. Это быстро объясняет, почему некоторые уравнения сразу исключаются.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без лишних вычислений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38" y="4002525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делимостью помогает не перебирать все варианты подряд. Сначала проверяют условие, а потом ищут конкретные пары только в подходящих случаях.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933358"/>
            <a:ext cx="3287100" cy="8942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Мини-набор примеров для закрепления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примеры помогают быстро увидеть, где есть целые решения, а где их не бывает.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показывает верные пары, а проверка делимости сразу выявляет уравнения без целых решений.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линейных уравнений с двумя переменными.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простое: сначала проверяют делимость, затем находят одно целое решение, а после этого записывают все остальные через параметр t. Именно так решают школьные задачи без дробей и лишних проб.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2026-05-29T09:57:45Z</dcterms:created>
  <dcterms:modified xsi:type="dcterms:W3CDTF">2026-05-29T09:57:45Z</dcterms:modified>
</cp:coreProperties>
</file>