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организма с внешней средой: сенсорные системы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нам видеть, слышать, ощущать и понимать мир вокруг.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секунду человек получает множество сигналов, но замечает прежде всего важные. Сенсорные системы помогают быстро распознавать свет, звук, запах, вкус, прикосновение, температуру и боль, чтобы учиться, двигаться и избегать опасности в обычной жизни и в школе.
</a:t>
            </a:r>
            <a:endParaRPr lang="en-US" sz="1263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органы чувств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сенсорной системы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первыми воспринимают раздражение из внешней среды или от собственного тела. Они реагируют на свет, звук, химические вещества, давление, температуру и превращают воздействие в нервный сигнал.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анализ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головном мозге сигнал распознаётся и становится ощущением: образом, звуком, запахом, вкусом или прикосновением. Именно здесь отдельные импульсы складываются в понятную картину мира.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нервы передают возникший импульс в центральную нервную систему. По этим путям информация движется быстро и точно, чтобы мозг мог своевременно отреагировать на происходящее.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от раздражителя к ощущению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информация проходит через сенсорную систему и вызывает ответ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и зрение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через глаз и попадает на сетчатку, где расположены светочувствительные клетки. Здесь начинается преобразование светового сигнала в нервные импульсы, которые затем обрабатывает мозг.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особенно важны при слабом освещении и помогают видеть в сумерках и темноте. Колбочки работают лучше при ярком свете, различают цвета и позволяют замечать мелкие детали.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 колбочки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сетчатки сигнал идёт по зрительному нерву в головной мозг. Именно мозг собирает информацию, сравнивает её и создаёт привычное нам зрительное изображение предметов.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хорошего зрения нужны достаточное освещение, правильная посадка и расстояние до текста. Полезно делать перерывы при работе с экраном и не перегружать глаза долгое время.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глаза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клеток работают постоянно, но их вклад меняется в зависимости от света. Это помогает глазу адаптироваться к разным условиям.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слабом освещении ведущую роль берут палочки, а при ярком свете — колбочки. Так обеспечиваются чувствительность в темноте и чёткое цветное зрение.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зрения; качественное сравнение без точных клинических измерений.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 колбочки при разном освещении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зрения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тетрадь или книгу на расстоянии примерно 30–35 см от глаз. Такое положение снижает напряжение и помогает сохранять чёткость изображения во время чтения и письма.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у 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длительной работе за компьютером полезно делать короткие паузы каждые 20–30 минут. Во время отдыха глаза расслабляются, а зрительное напряжение постепенно уменьшается.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лёжа, слишком близкий экран и плохое освещение быстро утомляют глаза. Если не давать зрению отдых, нагрузка на него заметно возрастает уже в школьные годы.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свет должен падать слева у правши и справа у левши. Тогда тень от руки не мешает письму, а глаза меньше устают от постоянного перенапряжения.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и слух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улавливает звуковые волны и направляет их в слуховой проход. Так звук собирается и подводится к барабанной перепонке, которая начинает колебаться.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перепонки передаются слуховым косточкам, и они усиливают сигнал. Благодаря этому слабые звуковые колебания становятся достаточно сильными для дальнейшей передачи во внутреннее ухо.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улитке находятся чувствительные клетки, которые превращают механические колебания в нервные импульсы. Эти сигналы отправляются в мозг для дальнейшей обработки.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определяет высоту, громкость и направление звука. Поэтому мы понимаем, кто говорит, откуда доносится шум и насколько он сильный.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звуки могут утомлять слух, если они слишком громкие или длятся долго. Особенно это заметно в шумных помещениях и при использовании наушников.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громкость, тем сильнее нагрузка на слуховой анализатор. Длительное воздействие громких звуков повышает риск ухудшения слуха.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по уровню громкости звуков; значения приведены приблизительно.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звуков и нагрузка на слух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слух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громкость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музыку и смотрите видео на комфортном уровне громкости. Слишком громкий звук быстро утомляет слух и может повредить его при регулярном воздействии.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помощь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боли, заложенности или снижении слуха нужно обратиться к врачу. Быстрое лечение помогает избежать осложнений и сохранить слух на долгие годы.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шума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шумных местах полезно делать паузы и по возможности уменьшать воздействие звука. Если шум очень сильный, помогают специальные средства защиты и удаление от источника.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осторожность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нужно держать в чистоте, но нельзя глубоко вводить ватные палочки и другие предметы. Вода, травмы и неаккуратные действия могут вызвать воспаление или повреждение.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который предупреждает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в носовой полости улавливают молекулы веществ из воздуха и передают сигнал в мозг. Благодаря этому человек различает запах свежего хлеба, цветов или дыма. Иногда именно запах первым подсказывает, что рядом есть опасность.
</a:t>
            </a:r>
            <a:endParaRPr lang="en-US" sz="10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во время еды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на языке реагируют на вещества, растворённые в слюне, и помогают распознавать сладкое, солёное, кислое, горькое и умами. Во время еды вкус работает вместе с обонянием, поэтому аромат и вкус блюда воспринимаются как единое впечатление.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 вкус как химические чувства
</a:t>
            </a:r>
            <a:endParaRPr lang="en-US" sz="27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вкусы помогают человеку распознавать пищу и ориентироваться в её свойствах.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не только делают пищу узнаваемой, но и помогают выбрать полезную еду и избежать вредных веществ.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теме вкусовой чувствительности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вкусы и их значение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орган осязания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коже есть рецепторы прикосновения, давления, холода, тепла и боли. Они постоянно сообщают мозгу, что происходит с телом, и помогают быстро замечать изменения вокруг.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 коже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организм от повреждений, потери влаги и проникновения вредных веществ. Осязание делает эту защиту ещё надёжнее, потому что помогает вовремя заметить опасное воздействие.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 защита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осязанию человек понимает, гладкий предмет или шероховатый, твёрдый или мягкий, холодный или тёплый. Это помогает не только в быту, но и в обучении.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 форма предметов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подушечках пальцев чувствительность особенно высокая. Поэтому ими удобно писать, застёгивать мелкие пуговицы, пользоваться кнопками и различать небольшие детали предметов.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кончиков пальцев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как защитная реакция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от повреждения тканей к быстрому защитному действию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анализатор особенно важен в своей ситуации: зрение помогает читать и ориентироваться, слух — слышать речь, а осязание — ощущать предметы и температуру.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не дублируют друг друга полностью: вместе они дают более полное и надёжное восприятие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видам информации; учебное обобщение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чувств получают разную информацию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объединяет сигналы от разных органов чувств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получает данные от глаз, ушей, носа, языка и кожи одновременно. Он сравнивает их и соединяет в один образ, чтобы человек понял, что именно перед ним.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сигналов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узнаётся не только по цвету и форме, но и по запаху, вкусу и твёрдости. Чем больше совпадающих признаков получает мозг, тем точнее распознавание.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предмета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анализатор работает слабее, другие частично помогают сориентироваться. Но без полного набора сигналов восприятие становится менее точным и требует большего внимания.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и ограничения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линии кажутся разными по длине, хотя они одинаковы. Так работает оптическая иллюзия: мозг спешит сделать вывод по рисунку, а не проверяет каждую деталь. В результате зрительное впечатление отличается от реального размера.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обманывают глаз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при плохом освещении, усталости, шуме и спешке. Тогда человеку сложнее заметить важные признаки предмета, а мозг может неверно истолковать форму, цвет или расстояние.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восприятие становится неточным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восприятия и иллюзии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бытовые привычки могут повредить органам чувств и как снизить риск.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 — самый простой способ сохранить зрение, слух и чувствительность кожи, потому что вред часто накапливается постепенно.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правила гигиены органов чувств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вредят сенсорным системам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88" y="1280450"/>
            <a:ext cx="334425" cy="3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425" y="1309670"/>
            <a:ext cx="404700" cy="32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075" y="1280450"/>
            <a:ext cx="382200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0563" y="3036200"/>
            <a:ext cx="334425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читать учебник и писать в тетради, а слух — слушать объяснение учителя. Без этих систем сложно быстро понимать задания и запоминать новый материал.
</a:t>
            </a:r>
            <a:endParaRPr lang="en-US" sz="1050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бега, игры или езды на велосипеде сенсорные системы помогают удерживать равновесие, замечать препятствия и своевременно реагировать на движение других людей.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позволяет различать интонацию, ритм и высоту звука, а обоняние и вкус помогают воспринимать ситуации, связанные с едой, праздником и повседневным общением.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особенно важно замечать сигналы светофора, слышать приближение транспорта и чувствовать расстояние до предметов. Это помогает принимать быстрые и безопасные решения.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нужно при приготовлении пищи, уборке и работе с мелкими предметами. Оно помогает различать температуру, форму и поверхность вещей, не полагаясь только на зрение.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в повседневной жизни восьмиклассника
</a:t>
            </a:r>
            <a:endParaRPr lang="en-US" sz="2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связь с внешней средой делает жизнь осознанной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постоянно сообщают мозгу о том, что происходит вокруг и внутри тела. Благодаря им человек учится, общается, избегает опасности и сохраняет связь с окружающим миром.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2026-06-01T10:39:01Z</dcterms:created>
  <dcterms:modified xsi:type="dcterms:W3CDTF">2026-06-01T10:39:01Z</dcterms:modified>
</cp:coreProperties>
</file>