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Полуавтономные органоиды клетки: митохондрии и пластиды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соединяют автономность, наследственность и клеточный 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устроена эукариотическая клетка, откуда возникли её ключевые органоиды и почему энергия, фотосинтез и наследственные признаки тесно связаны между собой.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полуавтономные органоиды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собственного генетического аппарата отличает эти органоиды от большинства структур клетки.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одновременно характерны для митохондрий и пластид, что указывает на их особое положение в клетке.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полуавтономности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сформировались митохондрии и пластиды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симбиоз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Предковая эукариотическая клетка поглотила бактерию, но не переварила её; между организмами возникла взаимовыгодная связь.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независимости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генов перешла в ядро хозяина, а эндосимбионт сохранил только необходимые функции и собственную ДНК.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 современного типа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возникли митохондрии и пластиды: наследуемые клеточные структуры с ограниченной самостоятельностью и общим происхождением.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25" y="1299100"/>
            <a:ext cx="4158000" cy="316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митохондрия обеспечивает клетку энергией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мембрана отделяет органоид от цитоплазмы, а внутренняя образует кристы, увеличивающие площадь для реакций энергетического обмена.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происходят ключевые этапы клеточного дыхания, а на внутренних мембранах работает система, связанная с синтезом АТФ.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АТФ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митохондрии обеспечивают клетку основной частью энергии, необходимой для движения, синтеза веществ и активного транспорта.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митохондрий в мышечных клетках, нейронах и клетках печени, где потребность в АТФ постоянно высока.
</a:t>
            </a:r>
            <a:endParaRPr lang="en-US" sz="11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пластид и их функции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хлорофилл и обеспечивают фотосинтез, превращая энергию света в химическую энергию органических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жёлтую, оранжевую и красную окраску плодов, цветков и отдельных органов растений благодаря накопленным пигментам.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 запасании крахмала, жиров и белков, особенно в тканях, где нужны питательные вещества для роста и 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767630"/>
            <a:ext cx="4365000" cy="167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цитология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оба органоида имеют сходное происхождение, но обслуживают разные стороны клеточного обмена.
</a:t>
            </a:r>
            <a:endParaRPr lang="en-US" sz="128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строении подтверждает общее происхождение, а различие функций отражает их специализацию в клетке.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пластиды: общее и различное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аппарат органоидов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ДНК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содержат небольшие молекулы ДНК, обычно кольцевой формы, в которых записана лишь часть необходимой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контроль ядра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белков для работы органоидов кодируется в ядерной ДНК, синтезируется в цитоплазме и затем импортируется внутрь органоида.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органоидов есть рибосомы бактериального типа, на которых синтезируется часть их белков, хотя этого недостаточно для полной самостоятельности.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автономия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генетический аппарат позволяет органоидам поддерживать основные функции, но ключевые процессы остаются под контролем ядра.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зависят от координации своей ДНК и ядерного генома, поэтому их самостоятельность ограничена.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системы должны работать согласованно, чтобы митохондрии и пластиды оставались функциональными.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нового полуавтономного органоида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согласованную работу собственной ДНК органоида и ядерного контроля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митохондрии передаются по материнской линии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в зиготу почти вся цитоплазма поступает из яйцеклетки, а значит, вместе с ней передаются и митохондрии. Сперматозоид вносит главным образом ядро, поэтому органоиды будущего организма наследуются от матери.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яйцеклетку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наследственности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объясняет семейную передачу митохондриальных нарушений: если в митохондриальной ДНК есть мутация, она может перейти к потомству через яйцеклетку. На схеме это удобно показать как непрерывную линию от матери к зародышу.
</a:t>
            </a:r>
            <a:endParaRPr lang="en-US" sz="109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 клетках зародыша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зиготы митохондрии распределяются между клетками эмбриона и продолжают размножаться внутри них. Визуально это можно изобразить как ветвление: одна исходная клетка даёт начало множеству клеток с теми же органоидами.
</a:t>
            </a:r>
            <a:endParaRPr lang="en-US" sz="10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клетки в АТФ, тем интенсивнее в ней идёт обновление и размножение митохондрий.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обобщённые сведения по цитологии; условная шкала для наглядной диаграммы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плотность митохондрий характерна для тканей с постоянной работой; число органоидов отражает уровень энергетической нагрузки клетки.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разных клетках разное число митохондрий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406" y="365350"/>
            <a:ext cx="3805638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митохондриальные болезни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заболевания показывают, что наследственные изменения могут затрагивать не только ядерные гены. Поломка в небольшом органоидном геноме способна изменить работу целых органов и существенно повлиять на качество жизни.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болезни могут быть мутации в митохондриальной ДНК, из-за которых нарушается синтез белков дыхательной цепи. Тогда клетка получает меньше энергии, хотя ядро может быть не повреждено.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митохондриальных нарушений характерны мышечная слабость, быстрая утомляемость и снижение выносливости. Нередко добавляются ухудшение зрения, слуха и координации, поскольку нервные клетки особенно чувствительны к дефициту АТФ.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Энергозависимые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страдают органы, которым постоянно требуется много энергии: мышцы, нервная система, сетчатка глаза. Именно в таких тканях даже небольшой сбой в работе митохондрий быстро заметен по самочувствию и функции органов.
</a:t>
            </a:r>
            <a:endParaRPr lang="en-US" sz="10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цитологии; общие сведения о строении генетического аппарата клетки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органоидная ДНК хранит лишь часть наследственной информации и обслуживает работу самих органоидов.
</a:t>
            </a:r>
            <a:endParaRPr lang="en-US" sz="1186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ДНК определяет основные признаки организма, а органоидная ДНК отвечает за ограниченный набор функций, связанных с энергией и фотосинтезом.
</a:t>
            </a:r>
            <a:endParaRPr lang="en-US" sz="107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и органоидная ДНК: главное отличие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митохондрии изменили эволюцию эукариот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энергетических возможностей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повысил выход АТФ и сделал возможными более крупные клетки, активный обмен веществ и усложнение внутриклеточных процессов без резкого энергетического дефицита.
</a:t>
            </a:r>
            <a:endParaRPr lang="en-US" sz="1484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живой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энергетическая обеспеченность создала условия для появления многоклеточности, специализации клеток и дальнейшего разнообразия эукариотических организмов.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симбионта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Предковые эукариотические клетки получили внутри себя аэробную бактерию, которая могла эффективно использовать кислород и вырабатывать больше энергии, чем прежние механизмы обмена.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43" y="1062325"/>
            <a:ext cx="27030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полуавтономные органоиды в растении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создают органику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зелёных клетках листа хлоропласты улавливают свет и превращают его энергию в химическую, образуя органические вещества, которые служат исходным материалом для роста и обмена.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получают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используют продукты фотосинтеза и в ходе клеточного дыхания высвобождают энергию, необходимую для движения цитоплазмы, деления клеток и синтеза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органоида работают согласованно: один накапливает энергию в химических связях, другой извлекает её при необходимости. Поэтому растение одновременно зависит и от света, и от 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симбиоза к органоиду, встроенному в клетку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этапы эндосимбиотического происхождения митохондрий и пластид: от захвата бактерии до её превращения в наследуемый органоид.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органоидов объединяют признаки бактериального происхождения, но их вклад в жизнь клетки различен: одни обеспечивают энергию, другие — фотосинтез и запасание веществ.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биологии; качественное сравнение признаков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подтверждают единый эволюционный механизм, а различия показывают специализацию органоидов в зависимости от задач клетки.
</a:t>
            </a:r>
            <a:endParaRPr lang="en-US" sz="112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полуавтономных органоидов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6294" y="3242778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митохондрий помогает объяснять наследственные заболевания, связанные с дефицитом энергии, и оценивать, почему прежде всего страдают мышцы, нервная система и органы чувств.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Органоидная ДНК показывает, что наследственность не ограничивается ядром. Это важно для анализа материнского наследования и для изучения мутаций, которые затрагивают энергетический обмен клетки.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связаны с окраской, накоплением крахмала и фотосинтезом, поэтому их свойства учитывают при выведении более урожайных и устойчивых сортов культурных растений.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полуавтономных органоидов помогает создавать методы улучшения растений и клеточных систем, где особенно важны энергетический баланс, продуктивность и стабильность наследственного материала.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знание о митохондриях и пластидах особенно полезно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Полуавтономность: самостоятельность, ограниченная клеткой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пластиды сохраняют собственную ДНК, рибосомы и деление, но полностью встроены в жизнь клетки. Именно это сочетание объясняет их происхождение, функции и значение для эволюции.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2026-06-01T18:35:48Z</dcterms:created>
  <dcterms:modified xsi:type="dcterms:W3CDTF">2026-06-01T18:35:48Z</dcterms:modified>
</cp:coreProperties>
</file>