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писатели: книги, которые растут вместе с нами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стихи и истории, которые учат дружить, мечтать и читать с радостью.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детских писателей во 2 классе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классе дети уже читают сами, но им нужны короткие и яркие тексты. Стихи тренируют ритм и память, а сказки и рассказы помогают внимательнее слушать, пересказывать и понимать поступки героев.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Чуковский: смешные слова и добрые сказки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Айболит спешит на помощь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Доктор Айболит не боится длинной дороги и всегда готов лечить зверей. Он собирает чемоданчик, торопится к больным и улыбается даже в самой хлопотной ситуации. Такие истории читаются легко и сразу вызывают сочувствие к тем, кому нужна помощь.
</a:t>
            </a:r>
            <a:endParaRPr lang="en-US" sz="987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хочется повторять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Чуковского много рифм, повторов и забавных слов, поэтому дети быстро их запоминают. «Мойдодыр», «Федорино горе» и «Телефон» звучат как веселая игра. Герои сначала попадают в смешную неразбериху, а потом обязательно находят верное решение.
</a:t>
            </a:r>
            <a:endParaRPr lang="en-US" sz="9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Маршак: стихи о жизни вокруг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Рассеянный герой и его чемоданы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Маршака даже обычная дорога превращается в смешное приключение. Герой путает вещи, улицы и указатели, а вокруг него всё словно подсказывает: надо быть внимательнее. Так стихотворение помогает улыбнуться и заметить забавные ошибки в повседневной жизни.
</a:t>
            </a:r>
            <a:endParaRPr lang="en-US" sz="954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который можно рассмотреть поближе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Маршака животные, люди и события из обычного дня показаны очень живо. «Детки в клетке», «Кошкин дом» и «Двенадцать месяцев» учат наблюдать, сравнивать и думать. Его стихи звучат просто, но при этом очень точно.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Барто: стихи о ребятах и игрушках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Игрушки, которые переживают как живые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Агнии Барто даже медвежонок или зайка становятся почти настоящими героями. Они грустят, теряются, ждут и радуются вместе с детьми. Короткие строки легко запоминаются, а знакомые ситуации помогают ребенку узнать в стихах себя.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— и уже стихотворение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писала о детях, дружбе, школе и простых домашних историях. В ее стихах нет лишних слов: всё понятно с первого чтения. Поэтому «Зайка», «Мишка» и другие произведения особенно близки младшим школьникам и звучат очень тепло.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Носов: веселые истории о школьниках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Шляпа, которая всех напугала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Носова даже обычная шляпа может превратиться в источник большого переполоха. Мальчики сначала пугаются, потом спорят и наконец понимают, как смешно выглядела их тревога. В таких рассказах юмор помогает увидеть ошибку и не бояться признать правду.
</a:t>
            </a:r>
            <a:endParaRPr lang="en-US" sz="954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и честность идут рядом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Носова часто придумывают невероятные истории, но не всегда сразу говорят правду. Автор показывает, что фантазировать интересно, однако важно быть честным и смелым. Поэтому его книги читаются легко, а вывод после них запоминается надолго.
</a:t>
            </a:r>
            <a:endParaRPr lang="en-US" sz="9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Астрид Линдгрен: смелые и свободные герои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Пеппи, которая ни на кого не похожа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Пеппи Длинныйчулок живет по своим правилам, не боится трудностей и всегда готова на смешную выдумку. У нее рыжие косички, чемодан и удивительная уверенность в себе. Такая героиня показывает, что смелость может быть веселой и доброй.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сам выбирает путь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Линдгрен дети часто оказываются очень самостоятельными и находчивыми. Они умеют защищать слабых, придумывать решения и оставаться верными друзьям. В ее книгах важно не быть «примерным» во всем, а сохранять доброе сердце и живой характер.
</a:t>
            </a:r>
            <a:endParaRPr lang="en-US" sz="9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Михалков: стихи с ритмом и характером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Дядя Степа — большой, но очень добрый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милиционер Дядя Степа сразу запоминается детям своей добротой и спокойствием. Он помогает людям, не хвастается силой и всегда действует по совести. Ритм стихов делает рассказ живым, а герой кажется почти настоящим великаном среди обычных людей.
</a:t>
            </a:r>
            <a:endParaRPr lang="en-US" sz="969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которые удобно читать вслух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Михалкова строки звучат четко и ритмично, поэтому их приятно декламировать в классе. Простые слова, яркие образы и понятные ситуации помогают детям легко следить за сюжетом. Так чтение превращается в выразительное и веселое занятие.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Виталий Бианки: природа как большая книга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где всё живет и движется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Бианки лес похож на огромный дом, где у каждого жителя есть свои привычки. Птицы, звери и насекомые ведут себя по-разному, и автор замечает даже самые маленькие детали. Поэтому его рассказы учат смотреть на природу внимательнее.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Муравей, который спешит домой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муравьишке показывает, что даже маленькому герою нужна смекалка и терпение. Он встречает разные препятствия, но не сдаётся и движется к цели. Такие рассказы помогают детям узнать природу и почувствовать, как важно наблюдать за ней бережно.
</a:t>
            </a:r>
            <a:endParaRPr lang="en-US" sz="9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Успенский: герои, которых легко узнать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Чебурашка и Гена: дружба с первого взгляда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Чебурашка и крокодил Гена сразу запоминаются своей необычной парой. Один мягкий и застенчивый, другой спокойный и заботливый, но вместе они умеют делать добрые дела. Их истории смешные, теплые и очень понятные даже младшим школьникам.
</a:t>
            </a:r>
            <a:endParaRPr lang="en-US" sz="986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живут споры и мир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про Дядю Федора, Шарика и Матроскина герои часто спорят, потому что у каждого свой характер. Но именно это делает их живыми и интересными. Важно, что они умеют мириться, помогать друг другу и вместе решать повседневные проблемы.
</a:t>
            </a:r>
            <a:endParaRPr lang="en-US" sz="9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6061" y="3245763"/>
            <a:ext cx="40372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детских книг, которые стоит знать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обычно небольшие и показывают один случай из жизни героев. В них удобно следить за событием, понимать поступки персонажей и пересказывать прочитанное своими словами.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и загадки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знакомят с героями подробнее, а большие сказки позволяют дольше следить за их приключениями. Загадки тренируют внимание, наблюдательность и умение догадываться по подсказкам.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переносят читателя в мир чудес, испытаний и победы добра. Они бывают волшебные и бытовые, но в каждой есть яркие герои и понятный, запоминающийся сюжет.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звучат ритмично, поэтому их легко читать вслух и учить наизусть. В детских стихах часто есть повторы, игра слов и веселые картинки, помогающие запомнить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до готовой книги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детская книга проходит путь от идеи автора до чтения дома и в школе.
</a:t>
            </a:r>
            <a:endParaRPr lang="en-US" sz="15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детских книгах важны рисунки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сразу подсказывают, кто перед нами, где происходит действие и какое настроение у героев. Благодаря этому даже сложный эпизод становится понятнее и ближе ребенку.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рисунок запоминается почти так же сильно, как удачная фраза. Яркие краски, выразительные лица и смешные детали делают чтение живым и помогают возвращаться к книге снова.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39986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538" y="1384361"/>
            <a:ext cx="483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69236"/>
            <a:ext cx="526500" cy="46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дети запоминают особенно легко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герои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Ребятам нравятся персонажи, которые умеют поддержать, пожалеть и помочь. Чебурашка именно такой: немного неуклюжий, но очень добрый и сразу вызывающий симпатию.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герои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Незнайка часто ошибается, задает вопросы и попадает в смешные истории. Именно поэтому за ним интересно следить: он похож на ребенка, который еще многое узнает.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Смелые герои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Пеппи Длинныйчулок привлекает своей свободой и храбростью. Она не боится действовать по-своему, поэтому кажется детям удивительной, веселой и очень живой.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Заботливые герои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Айболит нравится детям потому, что он лечит, спасает и никого не оставляет без помощи. Такой герой показывает, как важно быть внимательным к другим.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хорошего текста для детей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детский текст обычно короткий и очень ясный. В нем нет лишних объяснений: ребенок быстро понимает, кто действует, что произошло и почему это смешно или трогательно.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делают историю живой. Когда герои разговаривают, ребенок лучше видит их характеры, замечает спор, шутку или неожиданное решение и следит за сюжетом с интересом.
</a:t>
            </a:r>
            <a:endParaRPr lang="en-US" sz="1291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ритм, повторы и звучные слова. Они помогают читать вслух, запоминать строчки и чувствовать, как текст будто сам просится в устную речь.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Юмор, доброта и яркий образ в конце оставляют приятное впечатление. После такого чтения хочется улыбнуться, обсудить героев и открыть книгу еще раз.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писатели на уроках литературного чтения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часто читают Чуковского, Барто, Маршака, Носова, Михалкова и Успенского. Их произведения удобны для второго класса: они небольшие, понятные и хорошо запоминаются.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помогают читать выразительно, отвечать на вопросы и пересказывать по порядку. А еще они учат замечать смешные детали, слушать товарищей и уверенно обсуждать прочитанное.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книги детских писателей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дружбе показывают, как важно поддержать товарища, поделиться и не бросать в трудный момент. Такие эпизоды помогают детям видеть, что добрый поступок делает мир лучше.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природе воспитывают внимательность и бережное отношение к живому миру. После них хочется слушать птиц, замечать деревья и не забывать, что лес тоже нуждается в защите.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 заботе напоминают, что слабого нужно защитить, а маленькому — помочь. Это особенно видно в историях, где герои лечат, спасают или просто относятся друг к другу бережно.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о честности учат признавать ошибку и не бояться исправляться. Когда герой говорит правду, он становится ближе и понятнее читателю, а его пример легко запомнить.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книги для детей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для детей пишут новые авторы, которые говорят о понятных вещах: школе, семье, дружбе и приключениях. Такие книги близки школьнику и часто начинаются с интересной жизненной ситуации.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современных книгах есть короткие главы, живые диалоги и очень яркие иллюстрации. Поэтому их удобно читать самостоятельно, не теряя интереса от первой страницы до последней.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любимые книги хочется перечитывать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книга оставляет теплое чувство после чтения. В ней есть юмор, доброта и герои, за которых хочется переживать, будто они давно знакомы.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повторном чтении ребенок замечает новые подробности: смешную реплику, точное слово, маленькую подсказку в сюжете или важную черту характера героя.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истории возвращают знакомые эмоции — радость, удивление, тревогу и облегчение. Поэтому к ним хочется обращаться снова: каждая встреча открывает в книге что-то новое.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писатели открывают дорогу в мир чтения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Чуковского, Барто, Маршака, Носова, Линдгрен, Михалкова, Бианки и Успенского помогают ребенку полюбить чтение, узнать героев и увидеть, как много в книгах добра, смеха и жизни.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2026-05-24T03:14:19Z</dcterms:created>
  <dcterms:modified xsi:type="dcterms:W3CDTF">2026-05-24T03:14:19Z</dcterms:modified>
</cp:coreProperties>
</file>