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пищеварения: как организм управляет перевариванием пищи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работает по точным сигналам нервов и гормонов.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подстраивает пищеварение под состав еды, время приёма и чувство голода. Даже вид и запах пищи запускают подготовку желудка и слюноотделение заранее, чтобы ферменты, движения кишечника и всасывание работали вовремя и без потерь энергии.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 — это не автомат без управления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механизма регуляции пищеварения
</a:t>
            </a:r>
            <a:endParaRPr lang="en-US" sz="2723" dirty="0"/>
          </a:p>
        </p:txBody>
      </p:sp>
      <p:sp>
        <p:nvSpPr>
          <p:cNvPr id="8" name="Text 2"/>
          <p:cNvSpPr txBox="1"/>
          <p:nvPr/>
        </p:nvSpPr>
        <p:spPr>
          <a:xfrm>
            <a:off x="1354700" y="1185125"/>
            <a:ext cx="7459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действует быстро: сигналы идут по нервам, запускают рефлексы и почти сразу меняют слюноотделение, сокращения желудка и продвижение пищи. Это позволяет организму мгновенно реагировать на приём еды.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354700" y="2946013"/>
            <a:ext cx="7459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 гормонами, которые выделяются в кровь и действуют медленнее, но дольше. Такой механизм точно настраивает секрецию пищеварительных соков, работу сфинктеров и активность кишечника.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пищевого сигнала в организме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внешний сигнал запускает подготовку пищеварительной системы и завершает её после всасывания питательных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 безусловные рефлексы пищеварения
</a:t>
            </a:r>
            <a:endParaRPr lang="en-US" sz="2655" dirty="0"/>
          </a:p>
        </p:txBody>
      </p:sp>
      <p:sp>
        <p:nvSpPr>
          <p:cNvPr id="8" name="Text 2"/>
          <p:cNvSpPr txBox="1"/>
          <p:nvPr/>
        </p:nvSpPr>
        <p:spPr>
          <a:xfrm>
            <a:off x="4078175" y="996700"/>
            <a:ext cx="47358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появляются сразу: пища во рту вызывает слюноотделение, а растяжение стенок пищеварительного тракта усиливает перистальтику. Они помогают начать обработку еды без обучения.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078175" y="2651875"/>
            <a:ext cx="47358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 течение жизни. Вид, запах и привычное время обеда могут заранее запускать слюноотделение и подготовку желудка, ещё до первого кусочка.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блуждающего нерва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мозгом
</a:t>
            </a:r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Блуждающий нерв передаёт команды от головного мозга к органам пищеварения. Благодаря ему организм быстро включает слюноотделение, секрецию желудочного сока и подготовку желудка к работе.
</a:t>
            </a:r>
            <a:endParaRPr lang="en-US" sz="1367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движений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нерв помогает желудку сокращаться ритмично и продвигать пищу дальше. Так пищевой комок лучше перемешивается с соками, а пищеварение идёт ровно и последовательно.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торможение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сильном стрессе влияние блуждающего нерва ослабевает. Из-за этого аппетит снижается, пищеварение замедляется, а в животе может появиться неприятное чувство тяжести.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пищеварения и их действие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не работают одинаково: каждый включает свой отдел пищеварительной системы в нужный момент.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гормона действуют согласованно, но по-разному: гастрин запускает желудок, секретин защищает среду, холецистокинин помогает переваривать жиры.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физиологии пищеварения; значения на диаграмме условные, для сравнения функций.
</a:t>
            </a:r>
            <a:endParaRPr lang="en-US" sz="12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желудке после еды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еды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желудка растягивается, и это запускает более активное выделение желудочного сока и перемешивание пищи. Организм готовит содержимое к дальнейшему перевариванию.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переваривания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помогает работать пепсину и частично уничтожает микробы, попавшие с едой. Пища постепенно превращается в более однородную массу.
</a:t>
            </a:r>
            <a:endParaRPr lang="en-US" sz="1382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насыщения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слишком быстро, сигнал о насыщении приходит с опозданием. Тогда человек может съесть больше, чем нужно, и перегрузить желудок.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поджелудочной железы и печени
</a:t>
            </a:r>
            <a:endParaRPr lang="en-US" sz="2562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помощника в двенадцатиперстной кишке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пища выходит из желудка, в двенадцатиперстную кишку одновременно поступают панкреатический сок и желчь. Ферменты поджелудочной железы расщепляют белки, жиры и углеводы, а желчь делает жиры удобнее для переваривания.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настройка после еды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 печень включаются не случайно, а в ответ на состав пищи и сигналы кишечника. Такая скоординированная работа помогает продолжить расщепление пищи и подготовить питательные вещества к всасыванию.
</a:t>
            </a:r>
            <a:endParaRPr lang="en-US" sz="8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27010"/>
            <a:ext cx="4166100" cy="11579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регулирует разные отделы пищеварения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отделы включаются последовательно и не мешают друг другу.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отвечает на свой сигнал и включается в нужный момент, поэтому пищеварение остаётся согласованным.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регуляции пищеварения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как центр управления всасыванием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кишка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пищевой комок смешивается с желчью и панкреатическим соком. Такая среда создаёт условия для дальнейшего расщепления белков, жиров и углеводов и подготавливает пищу к всасыванию.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слизистой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тонкого кишечника чувствует кислотность и состав содержимого. В ответ она передаёт сигналы, которые помогают подстроить выделение соков под текущий этап переваривания.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дозировка секреции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кишечника не позволяют железам работать слишком слабо или слишком активно. Благодаря этому пищеварительные соки выделяются в нужный момент и в нужном количестве.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всасывание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кишечника защищает его стенки от избыточной кислоты и создаёт условия для эффективного всасывания питательных веществ через ворсинки слизистой.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 пищи влияет на регуляцию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питательные вещества запускают разные пищеварительные реакции, поэтому состав блюда определяет скорость работы желудка, желчного пузыря и поджелудочной железы.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требуют наиболее активного участия желчи, белки сильнее стимулируют желудок, а углеводы обычно проходят начальные этапы быстрее.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влияние состава пищи на регуляцию пищеварения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
</a:t>
            </a:r>
            <a:endParaRPr lang="en-US" sz="4456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сигналы голода и насыщения, получая информацию от желудка, кишечника и крови.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мозга помогает вовремя остановиться после еды и поддерживать устойчивый обмен веществ без переедания и резких скачков аппетита.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центры голода и насыщения в гипоталамусе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меняет режим работы пищеварения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страх и напряжение переключают организм с пищеварения на режим готовности к действию.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пережёвывать пищу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Измельчение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жевания крупные куски превращаются в мелкие частицы. Это увеличивает площадь поверхности пищи, поэтому ферменты могут действовать быстрее и эффективнее на каждом участке комка.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и амилаза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пищу и облегчает глотание, а содержащаяся в ней амилаза начинает расщеплять крахмал уже во рту. Так переваривание стартует раньше, чем пища попадёт в желудок.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нагрузки на желудок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пережёвывание делает пищу мягче и однороднее, поэтому желудку проще её перемешивать. Это снижает лишнюю нагрузку и помогает пищеварительным сокам работать 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пищеварительного ответа после приёма пищи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реакций показывает, что пищеварение запускается заранее и постепенно усиливается, а не происходит одновременно во всех отделах.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активируются подготовительные механизмы, затем основные железы и кишечник; такая очередность делает переваривание более точным и экономным.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последовательность пищеварительного ответа после приёма пищи
</a:t>
            </a:r>
            <a:endParaRPr lang="en-US" sz="12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62661"/>
            <a:ext cx="4392900" cy="2086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и их признаки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сбои отражаются на работе пищеварительной системы и какие признаки можно заметить.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нарушений связано либо с нервным напряжением, либо с неправильным режимом питания; оба фактора нарушают согласованную работу органов.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типичные нарушения регуляции пищеварения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режима питания для регуляции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время еды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обед и ужин в одно и то же время помогают организму заранее готовить слюну, желудочный сок и другие пищеварительные жидкости.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спокойно и не на бегу, сигналы насыщения успевают дойти до мозга. Тогда легче не переедать и не перегружать желудок.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рефлексы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формирует условные рефлексы: организм начинает ожидать еду в привычный час и включает пищеварение более чётко и вовремя.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нагрузка на 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время на приём пищи и спокойная обстановка уменьшают лишний стресс, поэтому железы и кишечник работают ровнее и с меньшими сбоями.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 у школьника в повседневной 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Аппетит зависит от того, выспался ли школьник и насколько рано он завтракает. После сна пищеварительной системе легче включиться, если завтрак не пропускают.
</a:t>
            </a:r>
            <a:endParaRPr lang="en-US" sz="1010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дня важны интервалы между приёмами пищи и состав перекуса. Долгий голод и сладкие перекусы нарушают ритм секреции и быстро дают новый голод.
</a:t>
            </a:r>
            <a:endParaRPr lang="en-US" sz="1028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вечеру на пищеварение влияют усталость, эмоции и объём ужина. Слишком большая порция перед сном перегружает желудок и мешает спокойному перевариванию.
</a:t>
            </a:r>
            <a:endParaRPr lang="en-US" sz="1010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умеренные порции и разнообразная еда поддерживают работу желез и кишечника. Такой режим помогает чувствовать себя бодро и не перегружать пищеварение.
</a:t>
            </a:r>
            <a:endParaRPr lang="en-US" sz="10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 — точная система управления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работает как слаженная система, где нервы, гормоны и рефлексы включаются вовремя и помогают организму получать из пищи энергию, строительные вещества и защиту.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2026-06-01T12:13:09Z</dcterms:created>
  <dcterms:modified xsi:type="dcterms:W3CDTF">2026-06-01T12:13:09Z</dcterms:modified>
</cp:coreProperties>
</file>