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 «Певцы»: тема таланта, народной песни и силы искусства
</a:t>
            </a:r>
            <a:endParaRPr lang="en-US" sz="3206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талант, который звучит сильнее любых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мир «Записок охотника»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«Певцы» появился в 1850-х годах и стал частью «Записок охотника» — книги, открывшей читателю живой мир русской деревни, в котором даже случайная встреча превращается в событие, раскрывающее силу настоящего искусства.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участники состязания
</a:t>
            </a:r>
            <a:endParaRPr lang="en-US" sz="266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Турок — певец с сильным внутренним чувством; его голос производит впечатление не только красотой, но и искренностью, будто в песне слышна его судьба.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Рядчик поёт уверенно и умело, но его исполнение выглядит более внешним: в нём заметны мастерство и соревнование, однако меньше душевной глубины.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Слушатели в трактире важны не меньше певцов: их молчание, волнение и восхищение показывают, как народ узнаёт подлинный талант без лишних слов.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Будничная обстановка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Трактир в Колотовке показан просто и без украшений. Именно такая повседневная обстановка подчёркивает, что большое художественное событие может возникнуть в самом обычном месте.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ожидания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Сумерки, тусклый свет и внимательные лица создают чувство ожидания. На этом фоне пение звучит особенно сильно и делает вечер незабываемым для всех присутствующих.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 трактире: место действия и атмосфера рассказа
</a:t>
            </a:r>
            <a:endParaRPr lang="en-US" sz="1827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рассказа «Певцы»
</a:t>
            </a:r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трактире Колотовки
</a:t>
            </a:r>
            <a:endParaRPr lang="en-US" sz="270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рассказ «Певцы»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певцов по художественным признакам
</a:t>
            </a:r>
            <a:endParaRPr lang="en-US" sz="187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почему слушатели особенно запомнили Якова: его пение затронуло сердца сильнее, чем просто мастерски исполненная песня.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показывает: в искусстве важны не только точность и техника, но и живая искренность чувства.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Якова Турка как воплощение народного таланта
</a:t>
            </a:r>
            <a:endParaRPr lang="en-US" sz="190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поёт так, будто вкладывает в песню всю свою жизнь. Его голос не просто звучит красиво — он передаёт настоящие переживания и вызывает доверие у слушателей.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вырос в простой среде и остаётся близок к народной жизни. Поэтому его песня кажется не чужой, а своей: в ней слышны общие радости, труд и память.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голоса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пении Якова важна не внешняя эффектность, а внутренняя мощь. Он умеет удержать внимание людей и заставить их переживать услышанное почти физически.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талант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делает Якова символом настоящего дарования. Такой талант нельзя купить или выучить как урок: он рождается из характера, чувства и жизненного опыта.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слушателей становится частью смысла рассказа: именно она показывает, кто поёт по-настоящему, а кто лишь красиво исполняет песню.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«Певцы»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герои воспринимают пение и что это говорит об их отношении к искусству.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и слушатели: как реагируют разные персонажи
</a:t>
            </a:r>
            <a:endParaRPr lang="en-US" sz="190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перед песней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вечер, дорога и сумерки создают настроение ожидания. Природа словно замедляет время, чтобы человек лучше услышал главное — живой голос и сильное чувство, которое в нём скрыто.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русской деревни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деревенская дорога и спокойный свет показывают простор и простоту сельской жизни. Такие детали не отвлекают от события, а подготавливают его, делая пение особенно значительным и запоминающимся.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детали природы в рассказе
</a:t>
            </a:r>
            <a:endParaRPr lang="en-US" sz="2792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точно и спокойно, но за этой простотой скрыта большая выразительность. Несколько подробностей о взгляде, жесте или голосе сразу помогают увидеть сцену и почувствовать её настроение.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тексту придают сравнения и повторяющиеся слова. Они создают ритм речи и усиливают впечатление от пения, будто читатель сам оказывается среди слушателей в трактире.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на контрасте: обычный деревенский вечер внезапно становится событием, которое волнует всех. Именно это превращает простой эпизод в яркую художественную картину.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помогает услышать не только песню, но и внутреннее движение чувств. Благодаря этому читатель понимает, что сила искусства рождается из правды и переживания.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 Тургенева
</a:t>
            </a:r>
            <a:endParaRPr lang="en-US" sz="219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рассказу И. С. Тургенева «Певцы».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пение в рассказе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действует на слушателей как неожиданное откровение: в нём слышатся не только красота голоса, но и прожитая судьба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волнение и восхищение: песня пробуждает живой отклик, потому что соединяет красоту и жизненную правду.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«Певцы» важен для понимания темы искусства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настоящее искусство рождается не из внешнего блеска, а из внутреннего чувства, жизненного опыта и умения честно передать переживание.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ценится природный дар: он может принадлежать простому человеку и при этом оказывать на слушателей более сильное воздействие, чем выверенная техника.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связывает искусство с человеческим достоинством: подлинная песня раскрывает личность певца и напоминает, что сила таланта не зависит от положения в обществе.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рассказе раскрывается образ народной песни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акцентов в рассказе И. С. Тургенева «Певцы»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ведётся от лица охотника-наблюдателя, поэтому событие воспринимается как личное впечатление очевидца. Такая форма придаёт сцене достоверность и помогает читателю поверить в силу пережитого момента.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вмешивается в состязание, а внимательно отмечает поведение певцов и слушателей. Благодаря этому бытовой эпизод превращается в художественно значимое событие, где важна каждая реакция.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рассказчика в композиции произведения
</a:t>
            </a:r>
            <a:endParaRPr lang="en-US" sz="223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рассказу И. С. Тургенева «Певцы».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сильного впечатления от песни
</a:t>
            </a:r>
            <a:endParaRPr lang="en-US" sz="219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производит особенно сильный эффект, когда звучит в нужный момент и совпадает с настроением людей в трактире.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реакция слушателей и общая атмосфера: именно они усиливают воздействие голоса и смысла песни.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произведениями о народном таланте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XIX века к простому человеку нередко обращаются как к носителю нравственной силы и духовной глубины; Тургенев продолжает эту важную традицию.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«Певцах» талант раскрывается через пение и состязание, а не через богатство, знатность или геройский поступок, поэтому внимание сосредоточено на внутреннем мире человека.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сближает рассказ с произведениями о достоинстве и совести: писателей интересует не положение героя, а его способность чувствовать, переживать и говорить правду.
</a:t>
            </a:r>
            <a:endParaRPr lang="en-US" sz="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на одну идею: подлинное искусство сильнее внешней эффектности и запоминается как редкое событие.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Тургенев, рассказ «Певцы»; литературный анализ.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рассказа «Певцы»
</a:t>
            </a:r>
            <a:endParaRPr lang="en-US" sz="262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сюжета и их художественная роль в рассказе.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 нравственный смысл произведения
</a:t>
            </a:r>
            <a:endParaRPr lang="en-US" sz="191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убеждает читателя, что подлинное искусство трогает не только слух, но и сердце, потому что в нём слышны правда жизни, память и человеческое чувство.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 рассказе звучит как голос прожитой судьбы: в ней соединяются радость, грусть, труд и внутреннее достоинство простого человека.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уважительно относится к людям из народа и показывает, что в них может скрываться большой духовный дар, заметный не каждому, но очень важный.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впечатление встречи с редким талантом: такое искусство не развлекает на минуту, а оставляет глубокий след в памяти.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рассказу И. С. Тургенева «Певцы».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«Певцы» художественно сильным
</a:t>
            </a:r>
            <a:endParaRPr lang="en-US" sz="192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эпизод в трактире звучит особенно убедительно благодаря точным наблюдениям за лицами, жестами и общим настроением вечера.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создают детали и эмоциональная насыщенность сцены: именно они делают обычное событие художественно значимым.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рассказ Тургенева остаётся важным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«Певцы» напоминают, что большой талант может скрываться в самом простом человеке. Рассказ учит замечать силу искреннего искусства и уважать духовную красоту народа.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2026-05-22T17:47:47Z</dcterms:created>
  <dcterms:modified xsi:type="dcterms:W3CDTF">2026-05-22T17:47:47Z</dcterms:modified>
</cp:coreProperties>
</file>