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Страноведение связывает территорию, природу, население, хозяйство, культуру и политику в одну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Страноведение и регионы мира: как география объясняет различия стран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Страноведение изучает страны и регионы по единой системе признаков: положение, природные условия и ресурсы, население, хозяйство, устройство и культурные особенности. В школьной географии оно объединяет физическую, экономическую и социальную составляющие, а сравнение помогает понять причины различий в развитии.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страноведение и какое место оно занимает в школьной географии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выделяют по положению на материке, чтобы учитывать природные и исторические «рамки», которые задают береговые линии, расстояния и связи между территориями.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ориентируются на историко-культурную общность: язык, религию и традиции могут сохраняться веками и влиять на хозяйственные практики и образ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деление уровнем экономического развития и политическими связями: так легче увидеть, какие территории тяготеют к сходной специализации и интеграции.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регионов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 основа различий между странами и регионами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северные окраины: жизнь в условиях дефицита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 и ограниченные водные ресурсы задают компактные зоны расселения и особый ритм хозяйства. В таких районах особенно заметна зависимость от орошения и логистики, а природа напрямую «перекраивает» возможности для сельского хозяйства и промышленности.
</a:t>
            </a:r>
            <a:endParaRPr lang="en-US" sz="912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Амазонии: когда природа определяет экономический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влажность поддерживает богатую биомассу, но затрудняет освоение территорий без технологий. Здесь расселение и формы хозяйства часто зависят от транспортной доступности и устойчивости природных систем — человек работает в тесной связке с ландшафтом.
</a:t>
            </a:r>
            <a:endParaRPr lang="en-US" sz="884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 умеренные широты: сезонность как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режимы создают выраженную сезонность: летом — избыток влаги, а в другие периоды — напряжение с водным обеспечением. В Европе умеренные условия формируют мозаичность природных зон, что поддерживает разнообразие земледелия, транспорта и городских функций.
</a:t>
            </a:r>
            <a:endParaRPr lang="en-US" sz="8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концентрация людей в Азии формирует масштаб спроса на транспорт, жильё, услуги и рынки труда.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доли населения отражают контраст плотности и исторически сложившиеся центры развития, поэтому сравнение регионов всегда требует контекста.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доли населения по регионам: использованы значения, приведённые в учебном outline; точный первоисточник в задании не указан.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 крупнейшим регионам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17659"/>
            <a:ext cx="3962400" cy="22559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помогает увидеть, как природные и исторические предпосылки превращаются в разные модели экономики и расселения.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проявляется не в одном показателе: где выше урбанизация и инфраструктура, там сильнее роль услуг и технологий, а где быстрый демографический рост — выше нагрузка на труд и развитие.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качественных характеристик по материалам заданного outline; точные числовые значения площади и населения не приведены.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регионов мира по основным признакам
</a:t>
            </a:r>
            <a:endParaRPr lang="en-US" sz="2013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страны в страноведении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алгоритм сравнения государств: от «географической базы» к обществу и месту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высокая плотность населения и тесная интеграция
</a:t>
            </a:r>
            <a:endParaRPr lang="en-US" sz="2145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транспорт как «каркас»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территория и густая сеть городов поддерживают быстрые перемещения. Развитая инфраструктура повышает взаимосвязанность стран и делает экономику более «плотной».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 региональная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государств и служит примером того, как политическая договорённость усиливает экономическое сотрудничество. Интеграция влияет на рынки и устойчивость.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Постиндустриальная экономика и роль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заметна высокая доля услуг и сильный упор на науку, образование, финансы и туризм. Это отражает направление развития от промышленной модели к сервисной.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Демография: старение и низкий естественный прирост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старение населения и сравнительно низкий естественный прирост. Эти тенденции влияют на рынок труда, социальные расходы и долгосрочные планы развития.
</a:t>
            </a:r>
            <a:endParaRPr lang="en-US" sz="1289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включает страны с очень разным уровнем развития — от высокотехнологичных экономик до аграрных государств. Поэтому регион сложно описать одной моделью: отличия видны «внутри» него.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крупнейший и наиболее разнообразный регион мира
</a:t>
            </a:r>
            <a:endParaRPr lang="en-US" sz="2339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сосредоточены крупнейшие по масштабу население и индустриальные центры, а также важнейшие транспортные и торговые пути. Это поддерживает роль Азии в мировой экономике и цепочках поставок.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создают и природные условия, и историческое развитие: климатические зоны и культурные традиции различаются, а значит, разнятся хозяйственные специализации и темпы модернизации.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выделяется высоким темпом роста населения и молодой возрастной структурой. Одновременно регион обладает значительными минеральными ресурсами, что влияет на отраслевую специализацию и инвестиции.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многие государства сталкиваются с дефицитом инфраструктуры и рабочих мест, а также с бедностью и неравномерностью экономического развития. Эти проблемы часто усиливают социальную напряжённость.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современную ситуацию повлияли колониальное прошлое и зависимость от экспорта сырья. Различия в природных условиях также поддерживают «неодинаковость стартовых возможностей» разных территорий.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показывает, как история и природная среда напрямую связаны с уровнем жизни. Поэтому развитие региона требует комплексных решений — от экономики до социальной политики.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быстрый рост населения и сложные условия развития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 Латинская Америка: две разные модели развития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наука и «городская сеть» Северной Америки
</a:t>
            </a:r>
            <a:pPr algn="l" indent="0" marL="0">
              <a:lnSpc>
                <a:spcPct val="130039"/>
              </a:lnSpc>
              <a:buNone/>
            </a:pPr>
            <a:r>
              <a:rPr lang="en-US" sz="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высокая производительность труда поддерживается сильным научным сектором, развитой инженерной и технологической базой. Крупные агломерации работают как узлы инноваций: компании, университеты и отрасли логистики связывают регионы в единую систему.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мегаполисы Латинской Америки: потенциал и напряжения
</a:t>
            </a:r>
            <a:pPr algn="l" indent="0" marL="0">
              <a:lnSpc>
                <a:spcPct val="130039"/>
              </a:lnSpc>
              <a:buNone/>
            </a:pPr>
            <a:r>
              <a:rPr lang="en-US" sz="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опирается на богатые природные ресурсы и имеет крупные мегаполисы, которые концентрируют рабочие места и услуги. Однако рядом с «витринами» роста заметны социальные контрасты: различия в уровне жизни и возможностях особенно велики.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промышленность: как меняется региональная экономика
</a:t>
            </a:r>
            <a:pPr algn="l" indent="0" marL="0">
              <a:lnSpc>
                <a:spcPct val="130039"/>
              </a:lnSpc>
              <a:buNone/>
            </a:pPr>
            <a:r>
              <a:rPr lang="en-US" sz="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и фотографиях легко увидеть разные «каркасы» хозяйства: сельскохозяйственные районы тяготеют к определённым природным зонам, а промышленные центры — к транспортным путям и рынкам. Так формируется неодинаковая динамика развития стран региона.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концентрация людей в городах, тем сильнее роль транспорта, промышленности и сферы услуг в экономике региона.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показывает, что урбанизация связана с уровнем индустриализации и с тем, насколько города обеспечивают рабочие места и развитие инфраструктуры.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 международным базам (например, ООН/DESA, Всемирный банк); значения в слайде округлены.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крупнейших регионах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26 млн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данные по населению Австралии (оценки, последние доступные).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жителей приходятся на Австралию, что делает весь регион заметно малонаселенным по мировым меркам.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малой численности населения особое значение получают транспортные маршруты и внешняя торговля: экономика опирается на экспорт товаров и услуг.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— Вестфальское соглашение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Укрепляется принцип суверенитета: государство признаётся самостоятельным участником международных отношений. Именно эта логика лежит в основе современного понимания политических границ и статуса территорий.
</a:t>
            </a:r>
            <a:endParaRPr lang="en-US" sz="1136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1787 — конституция США (пример федерации)
</a:t>
            </a:r>
            <a:pPr algn="l" indent="0" marL="0">
              <a:lnSpc>
                <a:spcPct val="130039"/>
              </a:lnSpc>
              <a:buNone/>
            </a:pPr>
            <a:r>
              <a:rPr lang="en-US" sz="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закрепляет разделение полномочий между центром и регионами. Такой принцип влияет на устойчивость управления в больших по территории странах и усиливает значение региональной политики.
</a:t>
            </a:r>
            <a:endParaRPr lang="en-US" sz="973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— вступление в силу Маастрихтского договора (этап углубления интеграции)
</a:t>
            </a:r>
            <a:pPr algn="l" indent="0" marL="0">
              <a:lnSpc>
                <a:spcPct val="130039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объединения становятся фактором политической и экономической стабильности. На практике это меняет правила торговли, сотрудничества и координации политики внутри регионов.
</a:t>
            </a:r>
            <a:endParaRPr lang="en-US" sz="994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и типы государств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1652" y="1661225"/>
            <a:ext cx="3794195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сопоставлять страны по доходам, структуре экономики и условиям жизни, а также понимать, почему экономические траектории различаются.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отражает не только доходы, но и инфраструктуру, структуру экономики и степень зависимости от внешних рынков.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Всемирный банк (группировки и статистические подходы).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экономического развития стран мира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региональную специализацию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формирования специализации: ресурсы + люди + транспорт + наследие + политика + рынки + кооперация, усиленные цифровизацией и логистикой.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факторов самые высокие значения обычно связаны с уровнем доходов, доступом к образованию и более длительной продолжительностью жизни.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показателей работает как «связка»: заметные успехи по одному параметру не компенсируют слабость по другим.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подходов Индекса человеческого развития (ПРООН), 2019–2023; в диаграмме использована условная шкала для наглядности.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 показателям человеческого развития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сохранение региональной самобытности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товаров и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и технологические обмены ускоряют развитие, но не отменяют региональные различия. Где-то растёт спрос на новые услуги, а где-то меняется структура производства.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повседневные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кухни и способы приготовления переживают изменения, потому что связаны с климатом, сельским хозяйством и семейными обычаями. В городах они часто смешиваются с глобальными форматами.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«носитель»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традиции общения и знания о местной истории. Даже при внешних стандартах он поддерживает устойчивость идентичности и влияет на образование и медиа.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облик и 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памятники и ритм городов отражают накопленный опыт поколений. Поэтому один и тот же «глобальный» тренд по-разному проявляется в разных регионах.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94650" y="119833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дефицит пресной воды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риски засух, наводнений и снижения урожайности. Для регионов с уязвимыми природными системами это напрямую влияет на здоровье, занятость и продовольственную безопасность.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12500" y="195917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перестройка социальных систем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перемещаются из‑за бедности, конфликтов и экологических угроз. Это повышает нагрузку на рынки труда, образование и жильё, особенно там, где инфраструктура развита неравномерно.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994650" y="27644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и их «цепной эффект»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нарушают торговые маршруты и инвестиции, усиливают гуманитарные проблемы. В результате ухудшаются возможности для развития инфраструктуры и растёт социальное напряжение.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500" y="3536200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цифровой разрыв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доступе к технологиям и качественному образованию закрепляет различия между группами населения и территориями. Для части стран цифровизация идёт быстрее, а для других — требует базовых условий развития.
</a:t>
            </a:r>
            <a:endParaRPr lang="en-US" sz="1273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33564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регионов мира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Страноведение собирает знания о природе, населении, хозяйстве, культуре и политике в единую картину. Сравнение регионов показывает: различия рождаются не одним фактором, а их взаимодействием.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Страноведение, которое учит видеть взаимосвязи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2026-05-12T00:57:10Z</dcterms:created>
  <dcterms:modified xsi:type="dcterms:W3CDTF">2026-05-12T00:57:10Z</dcterms:modified>
</cp:coreProperties>
</file>