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Фет: жизнь, судьба и поэтический мир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мгновения, красоты и музыки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вошёл в литературу XIX века, когда спорили о назначении искусства. На фоне гражданской поэзии он отстаивал право стиха говорить о красоте, чувстве и тончайших движениях души.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поэзия эпохи споров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Афанасьевич Фет родился 23 ноября 1820 года в селе Новосёлки Орловской губернии. Его семья с самого начала оказалась связана с юридической неясностью происхождения.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поэта, Шарлотта Фёт, и отец, помещик Афанасий Шеншин, не оформили брак так, чтобы сын сразу получил полноценный дворянский статус. Это определило его раннюю биографию.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неустроенности и внутренней тревоги стало важной частью его личного опыта. Позднее оно отразилось в лирике как мотив одиночества, скрытой боли и стремления к гармонии.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поэта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шаги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Верро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1835 года Фет учился в немецком пансионе в Верро и получил хорошую языковую подготовку. Здесь он рано соприкоснулся с европейской культурой и дисциплиной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первые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он поступил на словесное отделение Московского университета, где увлёкся античной поэзией и вопросами формы. В студенческие годы появились первые публикации, заметные краткостью и музыкальностью.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поэт был записан как Афанасий Фёт, то есть без права на фамилию Шеншин и связанный с ней дворянский статус.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имени и прав произошло лишь в 1873 году, когда Фету было уже за пятьдесят. Почти сорок лет он жил в состоянии правовой неопределённости.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биографическая травма усилила в его лирике мотивы внутренней замкнутости, сдержанной боли и поиска идеальной гармонии, недостижимой в обычной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фамилии и чувство личной неустроенности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у Фета тесно связана с ощущением света, звука и смены состояний. Любовная лирика особенно ярко раскрывает его умение передавать внутреннее движение.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природа и любовь: именно через них Фет точнее всего выражает мгновенное переживание и эмоциональный оттенок.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А. А. Фета, на основе школьного литературоведческого анализа
</a:t>
            </a:r>
            <a:endParaRPr lang="en-US" sz="77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Фета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почти не обращается к сюжету, общественной публицистике и прямому назиданию. Его стихотворение часто строится как мгновенный снимок чувства или впечатления.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«Чистая лирика» как художественный принцип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доверяет намёку, паузе и полутону. Смысл у него рождается не из объяснения, а из интонации, ритма, повтора и точной детали.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стремится к предельной сжатости формы. Небольшой объём не ослабляет, а, наоборот, усиливает эмоциональную концентрацию текста.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особый тип лирики, где главное — не событие, а состояние души, переданное с большой психологической точностью.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лирике Фета как отражение чувства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Фета не ограничивается описанием местности: он становится языком переживания. В его стихах природа светится, шепчет, замирает и помогает уловить движение души.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сумерек, ночи, весны, сада и луны создают ощущение хрупкой красоты мира. Так поэт показывает, что гармония существует как мгновение, которое нужно услышать и сохранить.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любовных стихах Фета почти нет развёрнутого сюжета и бытовых деталей. В центре — внезапное узнавание, трепет, восторг и едва заметная тревога чувства.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у поэта связан со светом, музыкой и обновлением мира. Любовь у него воспринимается как духовное озарение, меняющее само пространство стихотворения.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передаёт не историю отношений, а само состояние влюблённости. Оно переживается как краткое, возвышенное и почти неуловимое мгновение.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без бытовой подробности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для Фета короткие стихотворения: в них смысл и образ предельно уплотнены. Именно такая форма лучше всего соответствует его поэтике мгновения.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малые жанры и музыкально организованные тексты: Фет делает краткость источником выразительности.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А. А. Фета, на основе школьного литературоведческого анализа
</a:t>
            </a:r>
            <a:endParaRPr lang="en-US" sz="67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формы в творчестве Фета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стиха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делает строку у Фета мягкой и текучей. Звук не просто украшает текст, а помогает передать шорох, дыхание, тишину или едва заметное движение природного и душевного мира.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Ассонанс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гласных создаёт плавную, певучую интонацию. Благодаря этому фетовская строка звучит как единый поток, где смысл воспринимается не только глазами, но и на слух, почти как мелодия.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особенно точен в ритмической организации стиха: короткие паузы, смена темпа и интонационные переломы усиливают впечатление живой речи. Стих словно дышит вместе с переживанием.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романс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звук и смысл слиты настолько тесно, что многие его тексты воспринимаются как готовые романсы. Именно эта внутренняя музыкальность сделала поэта одним из самых певучих в русской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русская музыкальная культура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привлекали композиторов точностью ритма, ясной интонацией и естественной мелодикой. На его тексты создавали романсы П. И. Чайковский, Н. А. Римский-Корсаков, С. В. Рахманинов и другие мастера.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лаконичности и выразительности фетовская лирика легко входит в камерное исполнение. В русской вокальной традиции она стала образцом поэзии, где слово сохраняет самостоятельную ценность и одновременно просится на музыку.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А. А. Фета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биографические повороты, повлиявшие на творчество поэта и его литературную репутацию.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1845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поступает на службу в кирасирский полк. Военная карьера даёт ему материальную опору и дисциплину, но не становится его главным жизненным призванием.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1850–1860-е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поэт всё больше связан с усадебным бытом и хозяйственными делами. Опыт повседневного труда и наблюдения за природой обогащает его лирику конкретными деталями.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Степановка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имении усиливает интерес Фета к сельскому миру, тишине и сезонным переменам. Эти впечатления затем переходят в его пейзажные и психологические стихи.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усадебная жизнь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 события в биографии Фета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менялись жизненные обстоятельства поэта и как это отражалось на его творческой позиции.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связаны не только с фактами жизни, но и с изменением самоощущения поэта: от неустроенности к литературному признанию и позднему внутреннему итогу.
</a:t>
            </a:r>
            <a:endParaRPr lang="en-US" sz="1059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А. Фете, указанные в школьном курсе литературы.
</a:t>
            </a:r>
            <a:endParaRPr lang="en-US" sz="73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Фета особенно заметны размышления о быстротечности жизни, утрате и памяти. Однако эти темы звучат не как сухой итог, а как тонкое переживание уходящего мгновения.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всё чаще приближается к философской интонации, но не отказывается от своей главной опоры — точного образа. Для него конкретная деталь важнее отвлечённого рассуждения.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говоря о старении, Фет сохраняет верность красоте света, тишины и звука. Его поздняя лирика показывает, что ценность момента уходит, но не исчезает полностью.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этих стихах уже не кажется чем-то постоянным. Она возникает как редкое, почти хрупкое состояние, которое особенно дорого именно потому, что длится недолго.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память, время, старение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этих образов особенно важны пограничные состояния природы, где внешняя тишина помогает услышать внутреннее движение чувства.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мир Фета строится на сочетании тьмы, света и тишины: через природу поэт передаёт не событие, а эмоциональное состояние.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лексических и образных мотивов лирики А. А. Фета, школьный литературный обзор.
</a:t>
            </a:r>
            <a:endParaRPr lang="en-US" sz="66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поэтического мира Фета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точность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 особенно ценил у Фета чистоту интонации и способность передавать чувство без многословия. Для него это была редкая поэзия, где каждая строка звучит естественно и точно, не теряя внутренней глубины.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мастер формы и тонкого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видел в Фете поэта, умеющего с предельной сдержанностью выражать тончайшие движения души. Его особенно привлекали ясность формы, доверие к детали и отсутствие внешней риторики.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предчувствие символизма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Фета стали читать как поэта, близкого символистскому мышлению. Его многозначные образы, музыкальность и внимание к оттенкам настроения оказались важны для Блока, Пастернака и других поэтов модернистской традиции.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оценках современников и потомков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доказал, что лирика может быть сильной без прямой общественной программы. Его поэзия строится на внутреннем переживании, а не на декларации, и именно поэтому сохраняет художественную убедительность.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возможности русского стиха, сделав звук, ритм и интонацию не вспомогательными средствами, а полноценными носителями смысла. Благодаря этому его тексты читаются как особая форма словесной музыки.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укрепил традицию лирической миниатюры и повлиял на последующее развитие поэзии XX века. В литературной истории он остался мастером мгновения, красоты и тончайшей эмоциональной настроенности.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Фета для русской литературы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поэт чувства, звука и мгновения
</a:t>
            </a:r>
            <a:endParaRPr lang="en-US" sz="1772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Фета изучают в школе, потому что в нём соединяются личная судьба, точность образа и редкая музыкальность стиха. Его лирика учит замечать красоту простого и слышать тончайшие движения чувства.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2026-05-19T20:54:05Z</dcterms:created>
  <dcterms:modified xsi:type="dcterms:W3CDTF">2026-05-19T20:54:05Z</dcterms:modified>
</cp:coreProperties>
</file>