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множители: несколько способов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приёмов помогают увидеть произведение там, где была сумма.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учиться раскладывать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этот приём делает выражения короче, помогает проверять вычисления и готовит к новым темам алгебры. Главное — научиться видеть в записи скрытое произведение.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69"/>
            <a:ext cx="4213800" cy="1580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разложения: из суммы в произведение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84512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каждом слагаемом повторяется одна и та же часть, её можно вынести за скобки. Это может быть число, буква или одинаковое выражение.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40518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разложении значение выражения не меняется: меняется только форма записи. Сумма становится произведением, а выражение часто выглядит короче и удобнее для дальнейших действий.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257823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ищут повторяющийся множитель, затем проверяют, можно ли представить выражение в виде более простого произведения. Такой взгляд помогает быстрее решать задачи и избегать лишних вычислений.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689" y="1935209"/>
            <a:ext cx="537524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разложения на множители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самые частые приёмы и случаи, когда они используются.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способ подходит для простых сумм, другой — для выражений с несколькими слагаемыми, а формулы и трёхчлены распознаются по особому виду записи.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разложения на множители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Вынесение общего множителя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7103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вынести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множитель может быть числом, буквой или целым выражением. Например, в 8a+12 общий множитель равен 4, а в 3x²+6x — 3x.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535193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действует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вынесения множителя каждое слагаемое внутри скобок должно получиться делением на него. Поэтому важно проверить, что все члены выражения делятся без остатка.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49934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 суммы к произведению и помогает не потерять ни один множитель. Это особенно полезно, когда выражение кажется длинным на первый взгляд.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наибольшего общего множителя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смотреть на числовую часть, затем — на буквы. Именно так быстрее находится общий множитель в каждом примере.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общий множитель находится по делимости чисел и общих буквенных множителей; это первый и самый надёжный шаг.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курса алгебры 7 класса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4051" y="419112"/>
            <a:ext cx="4294010" cy="14844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способ полезен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особенно удобна, если общий множитель всего выражения не виден сразу. Этот приём помогает работать с выражениями, где порядок слагаемых можно изменить.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общую скобку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скобки совпадают, их можно вынести за знак умножения. Тогда длинная запись превращается в более короткое произведение двух множителей.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Выносим в каждой группе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группе ищут свой общий множитель и выносят его за скобки. После этого в обеих частях часто появляются одинаковые скобки.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Разбиваем на пары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слагаемых четыре или больше, их удобно объединить в пары. Так проще заметить общие множители внутри каждой части выражения.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71475" y="375657"/>
            <a:ext cx="4197581" cy="1558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группировкой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разложить выражение группировкой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на примере 2x+2y+3x+3y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55270" y="2767065"/>
            <a:ext cx="6617631" cy="18741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494661"/>
            <a:ext cx="4172877" cy="1801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 как готовые разложения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5385" y="3569838"/>
            <a:ext cx="16254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формулу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7 класса важно замечать, какие выражения стоят в начале и в конце записи, и совпадают ли они с квадратами. Это ускоряет преобразования и проверку ответа.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0890" y="1128968"/>
            <a:ext cx="16377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 и разности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(a+b)²=a²+2ab+b² и (a−b)²=a²−2ab+b² помогают узнавать разложение по первому, среднему и последнему членам многочлена.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05982" y="1128968"/>
            <a:ext cx="1665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a²−b²=(a−b) (a+b) работает, когда из одного квадрата вычитают другой квадрат. Она сразу превращает разность в произведение двух скобок.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69"/>
            <a:ext cx="4213800" cy="1580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 в простых примерах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84512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x²−49 оба слагаемых являются квадратами: x² и 7². Поэтому можно сразу записать разложение (x−7) (x+7) без дополнительных преобразований.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40518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случаи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тому же правилу получаются 25a²−4=(5a−2) (5a+2) и 16m²−81=(4m−9) (4m+9). Везде сначала узнают квадраты, затем записывают две скобки.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257823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смотреть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оба члена — квадраты, формула разности квадратов подходит сразу. Это помогает быстро разложить выражение и не перепутать его с квадратом суммы или разности.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Определи, какая формула подходит в каждом случае, и запиши результат разложения.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 последний члены помогают быстро узнать нужную формулу: если они являются квадратами, разложение обычно видно сразу.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умножения, 7 класс.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на узнавание формул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Квадратный трёхчлен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при c&lt;0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c отрицательное, множители обязательно имеют разные знаки. Тогда один множитель положительный, а другой отрицательный, чтобы произведение получилось со знаком минус.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x²+5x+6 подходят числа 2 и 3: их произведение равно 6, а сумма равна 5, значит получаем (x+2) (x+3).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и 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числа должны в сумме давать b, а в произведении — c. Именно поэтому проверяют сразу два условия, а не одно.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трёхчлена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Квадратный трёхчлен вида x²+bx+c раскладывают на множители через подбор двух чисел, если удаётся найти подходящую пару без лишних вычислений.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чисел для трёхчлена x²+7x+12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 показывает, что одного произведения недостаточно: все варианты дают 12, но только одна пара подходит по сумме.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пара 3 и 4, потому что одновременно выполняются оба условия: 3·4=12 и 3+4=7.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чисел по сумме и произведению, 7 класс.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при отрицательном первом коэффициенте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5385" y="3569838"/>
            <a:ext cx="16254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применить формулу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вынесения минуса подходит разность квадратов: x²−9=(x−3) (x+3). Поэтому окончательно получаем −(x−3) (x+3) и не путаем знаки.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0890" y="1128968"/>
            <a:ext cx="16377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−x²+9 можно записать как −(x²−9). Такое преобразование не меняет значение выражения, а только перестраивает его запись.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05982" y="1128968"/>
            <a:ext cx="1665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вынести минус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первое слагаемое отрицательное, удобно вынести минус за скобки. Тогда выражение становится более понятным и легче сводится к известной формуле.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разложения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выбрать подходящий приём без лишних ошибок.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8990" y="402251"/>
            <a:ext cx="1713349" cy="4177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ошибку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особенно полезна, когда легко ошибиться в знаке или пропустить один из членов. Она показывает, верна ли запись целиком, а не только внешне.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Сверить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(x+2) (x+3)=x²+3x+2x+6=x²+5x+6. Если хотя бы один коэффициент или знак не совпал, разложение нужно исправить.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Раскрыть скобки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ответ, умножают каждый член первой скобки на каждый член второй. Это позволяет увидеть, совпадает ли полученный многочлен с исходным выражением.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71476" y="375657"/>
            <a:ext cx="6219598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разложения раскрытием скобок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разложении на множители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неверную запись с правильной и обрати внимание, где именно нарушено правило разложения.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 невниманием к делению, выбором неподходящей формулы и проверкой суммы чисел в квадратном трёхчлене.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ошибки при разложении на множители, 7 класс.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491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3759" y="2057985"/>
            <a:ext cx="445422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11075" y="2057985"/>
            <a:ext cx="381790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разложение на множители помогает дальше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разложения уравнение часто превращается в произведение. Тогда удобно использовать правило: если произведение равно нулю, хотя бы один множитель равен нулю.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дробей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числитель и знаменатель содержат общий множитель, его можно сократить после разложения. Так дробь становится короче и удобнее для дальнейших преобразований.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корней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помогает быстро увидеть значения переменной, при которых выражение обращается в ноль. Это важный шаг к пониманию корней уравнения и их проверке.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алгебре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связывает простые преобразования с более сложными темами. Он формирует привычку замечать общую часть, сравнивать выражения и выбирать короткий путь решения.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записи до и после разложения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 не значение выражения, а его структура: после разложения она становится заметнее и легче для дальнейших действий.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не меняет смысл выражения, но упрощает запись и помогает быстрее выполнять вычисления, сокращение дробей и решение уравнений.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преобразования выражений, 7 класс.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разложении на множители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 — это способ увидеть в выражении скрытое произведение. Если выбирать приём по порядку и каждый раз проверять результат, решения становятся точнее и понятнее.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2026-05-29T20:39:39Z</dcterms:created>
  <dcterms:modified xsi:type="dcterms:W3CDTF">2026-05-29T20:39:39Z</dcterms:modified>
</cp:coreProperties>
</file>