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пора в литературе: время формирования личности
</a:t>
            </a:r>
            <a:endParaRPr lang="en-US" sz="3273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в литературе — истоки характера, памяти и выбора.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ранние годы так важны для понимания героя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XIX–XX веков показывает: именно в детстве и юности складываются нравственные ориентиры, привычки и взгляд на мир. Через ранний опыт писатели раскрывают истоки будущего характера и судьбы.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этапы героя и их художественное значение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литературе передает непосредственность, доверие к миру и силу первых впечатлений, которые еще не разделены опытом и сомнением.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Отрочество связано с пробуждением самонаблюдения: герой начинает оценивать себя, остро переживает ошибки и впервые чувствует внутренний разлад.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выводит героя к поиску идеалов и собственного пути; именно здесь особенно заметен конфликт между мечтой, реальностью и жизненным опытом.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 как пространство первых нравственных уроков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начало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русской литературе часто становится первой школой чувств и речи. Здесь ребенок усваивает привычки, интонации и первые представления о добре и справедливости.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среда у Толстого особенно значима: она связывает тепло воспоминаний с развитием душевной чуткости. Через родной дом герой впервые понимает ценность близости и доверия.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названных факторов, решающим часто становится то, как герой позже вспоминает ранние годы.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остается главным источником первых ценностей, а школа, книга и среда ускоряют взросление и самоосознание.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 основе русской классической литературы XIX–XX веков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формирует образ начальной поры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художественный принцип изображения детства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проза обращается к воспоминанию, чтобы показать детство не как список событий, а как опыт, переосмысленный взрослым рассказчиком.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Ретроспекция позволяет соединить частную биографию с вопросами о воспитании, совести и достоинстве; прошлое приобретает нравственный смысл.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и Горького детские впечатления становятся точками внутреннего роста, где формируется отношение к людям, боли и ответственности.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Исповедальная интонация делает повествование доверительным и подчеркивает, что память не просто сохраняет события, а объясняет путь личности.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разные писатели изображают детство, воспитание и раннее духовное становление.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разных художественных манерах писателей объединяет одно: ранние годы показывают истоки характера и будущего выбора.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XIX–XX веков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начальной поры в русской литературе: авторы и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643" y="2220202"/>
            <a:ext cx="421649" cy="337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01462"/>
            <a:ext cx="421649" cy="374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20202"/>
            <a:ext cx="421649" cy="337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чтение и первые интеллектуальные открытия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испытание
</a:t>
            </a:r>
            <a:pPr algn="ctr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пространство проверяет не только знания, но и способность ребенка выдерживать оценку, сравнение и дисциплину. Здесь впервые проявляются характер, самолюбие и отношение к авторитету.
</a:t>
            </a:r>
            <a:endParaRPr lang="en-US" sz="1234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открытие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расширяет границы детского мира и знакомит героя с новыми представлениями о добре, красоте и свободе. Иногда именно книга становится первым личным выбором.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 учитель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учителя важна как знак культурного перехода от домашнего опыта к общественной жизни. Через уроки и замечания формируется уважение к знанию и труду мысли.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Интеллектуальная самостоятельность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 в учебе и чтении рождают чувство внутренней опоры. Герой начинает мыслить самостоятельно и постепенно отделяет собственную позицию от чужих ожиданий.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раскрывается путь взросления героя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художественного становления личности в произведениях о детстве и юности.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Игра, природа и воображение в мире детства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двор как территория свободы
</a:t>
            </a:r>
            <a:pPr algn="ctr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памяти двор, сад или деревенская улица часто становятся пространством, где игра равна познанию мира. Ребенок открывает здесь границы дозволенного, учится действовать самостоятельно и запоминает каждую деталь как часть личной истории.
</a:t>
            </a:r>
            <a:endParaRPr lang="en-US" sz="1146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первая собеседница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Бунина, Есенина и Толстого природный пейзаж не просто фон, а живое пространство чувств. Поле, река, сад или утренний свет помогают передать открытость ребенка миру и его способность переживать красоту как событие.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Воображение, которое сохраняет прошлое
</a:t>
            </a:r>
            <a:pPr algn="ctr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эпизоды в литературе показывают, как воображение соединяет реальность и мечту. Именно оно делает детство особенно ярким в памяти взрослого героя: случайные впечатления превращаются в устойчивые образы, а простой день — в источник внутренней силы.
</a:t>
            </a:r>
            <a:endParaRPr lang="en-US" sz="11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Сверстники, дружба и первые конфликты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соперничество со сверстниками становятся для героя первой школой общения: он учится слышать другого, отстаивать себя и понимать, что близость всегда требует взаимного уважения.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Обида, ревность и примирение показывают, как в детстве и юности рождается опыт нравственного выбора. Через конфликт герой впервые осознаёт собственные границы и ответственность за слово и поступок.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признанию особенно заметно в подростковых сюжетах: герой болезненно реагирует на несправедливость, сравнивает себя с другими и постепенно переходит от доверчивости к более сложному взгляду на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эмоциональный тон задают воспоминание и контраст между утраченной гармонией и поздним жизненным опытом.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память, грусть и чувство утраты; это придаёт образу детства лирическую глубину и внутреннее напряжение.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о детстве и юности; авторская визуализация на основе тематического анализа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связаны с темой детства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уроки начальной поры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сталкивается с миром как с набором сильных и ещё не до конца понятных впечатлений. Именно здесь закладывается его первичное чувство добра и зла.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несправедливостью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переживает унижение, бедность, ложь или жестокость и впервые замечает, что реальность может противоречить ожиданиям, привитым семьёй и средой.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пережитого опыта он формулирует собственную позицию: сочувствовать, сопротивляться, молчать или искать правду. Так начинается нравственная самостоятельность.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воздействие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Пережитое не исчезает, а становится частью памяти и характера. В зрелом возрасте именно эти ранние уроки определяют решения, отношения и меру совести.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330497"/>
            <a:ext cx="4333200" cy="8284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среда детства может поддерживать духовный рост или, напротив, рано травмировать личность.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возрастной этап в литературе раскрывается по-разному: как пространство любви и развития либо как время ранней душевной раны.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произведений о детстве в русской литературе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 травматические условия формирования героя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символизирует ядро темы в курсе литературы: именно через триаду автобиографической прозы особенно ясно видно, как книга расширяет мир ребёнка.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произведения Толстого о детстве особенно прочно закрепили этот мотив в школьном чтении.
</a:t>
            </a:r>
            <a:endParaRPr lang="en-US" sz="228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 и традиция изучения трилогии Л. Н. Толстого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которая превращается в 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Автобиографический текст о детстве строится как доверительный разговор с читателем: частная судьба героя становится способом понять, как формируется характер. В таком повествовании важны не только события, но и интонация воспоминания, позволяющая увидеть человека через его внутренний опыт и позднее осмысление прошлого.
</a:t>
            </a:r>
            <a:endParaRPr lang="en-US" sz="1228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альбом как образ литературы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автора, старая фотография, книга или семейный альбом усиливают ощущение подлинности и личного свидетельства. Эти детали помогают представить, что перед нами не отвлечённая история, а живая память, из которой вырастает нравственный и художественный смысл произведения.
</a:t>
            </a:r>
            <a:endParaRPr lang="en-US" sz="1281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проза как форма разговора о начальной поре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детали, которые вызывают эффект личного воспоминания: запах, вещь, жест, освещение или звуковой штрих.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детства опирается на конкретность и эмоциональность: память становится убедительной благодаря детали, пейзажу и ретроспективному взгляду.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приёмов в произведениях русской литературы о детстве; авторская визуализация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средства чаще всего используются при изображении детства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начальной поры к зрелости: логика литературного становления
</a:t>
            </a:r>
            <a:endParaRPr lang="en-US" sz="2126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героя в произведениях о детстве, отрочестве и юности.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начальной поры остается актуальной для читателя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позволяют увидеть истоки характера, когда человек ещё только учится различать добро и зло, доверие и осторожность, личное желание и долг перед другими.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эту тему литература показывает влияние семьи, воспитания, среды и культурного круга на личность, а значит помогает понять, почему герои принимают разные жизненные решения.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особенно важны автобиографическая проза, лирика памяти и романы воспитания: именно в них ранний опыт раскрывается как ключ к смыслу произведения.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остаётся близкой читателю, потому что каждый может узнать в ней собственные первые впечатления, утраты, открытия и поиск себя, который продолжается во взрослой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пора в литературе: истоки личности и памяти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показывает, что детство и юность — это не только возраст, но и время духовного основания человека. Именно здесь рождаются характер, память и нравственный выбор.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2026-05-20T04:25:26Z</dcterms:created>
  <dcterms:modified xsi:type="dcterms:W3CDTF">2026-05-20T04:25:26Z</dcterms:modified>
</cp:coreProperties>
</file>