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Византии и возникновение Османской империи: ключевые 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Византии в 1453 году и становление Османской империи изменили ход истории.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поздней Византии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империя — восточная часть Рима, просуществовавшая тысячу лет. Константинополь служил центром культуры и торговли, но внутренние проблемы и внешние враги ослабляли страну.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конфликты между императорами и религиозные споры между православием и католицизмом усиливали внутренние раздоры, ослабляя власть.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ослабления Византии в конце Средневековья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упадок возник из-за утраты ключевых торговых городов и разрушительных войн, что привело к снижению доходов и ресурсов.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Византии ощутимо сократилась, устарела в вооружении и потеряла боеспособность по сравнению с новыми соседями.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 противники Византии накануне падения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граничила с сильными государствами Балкан, включая Болгарию, Сербию и Венгрию. Эти страны часто вели сложные взаимоотношения, включая конфликты и союзы.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окружение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XIII века турки-османы, создавшие базу в Анатолии, расширяли свои владения и постепенно превращались в главного врага Византии, стремясь захватить Константинополь.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османской угрозы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завоевания османов на Балканах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на европейский берег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1354 году османы пересекли пролив и захватили крепость Галлиполий, обеспечив себе плацдарм для дальнейших завоеваний в Европе.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Адрианополя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1362 году османские войска захватили Адрианополь (современный Эдирне), сделав его второй столицей и укрепив позиции на Балканах.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соседей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Экспансия османов вызвала опасение в балканских государствах и в Западной Европе, начались усилия по объединению сил против нового врага.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 в истории Османской экспансии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1389 — Битва на Косовом поле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армия одержала победу над объединёнными сербскими силами и союзниками, погибли многие лидеры, включая князя Лазаря.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1396 — Битва при Никополе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европейского войска османами закончилась разгромом крестоносцев, установив турецкое превосходство на Балканах.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1402 — Битва при Анкаре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потерпели поражение от Тамерлана, что временно замедлило их экспансию и вызвало внутренние раздоры.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1402 года — восстановление сил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междоусобицы после Анкары, османы быстро восстановили армию и продолжили завоевательные походы на Балканах.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Мехмед II и его роль в падении Византии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Мехмед II стал султаном в 1451 году и провел реформы, укрепив армию и флот, что повысило боеспособность Османской империи.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внедрил современную артиллерию, в том числе крупнокалиберные пушки, способствовавшие разрушению крепостных стен Константинополя.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Мехмеде II была разработана детальная стратегия захвата Константинополя с учётом его особенностей и слабых сторон.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решимость и лидерство султана стали ключевыми факторами в преодолении обороны Византии и установлении османского господства.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сторон накануне решающей битвы за Константинополь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армия значительно превосходила противника как по численности, так и по техническому оснащению.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в людских ресурсах и артиллерии сыграло решающую роль в успехе осады.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исследования, 15 век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Обороноспособность Константинополя к 1453 году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гарнизон был малочисленным, испытывал дефицит провизии и боеприпасов, и не мог долго противостоять осаде.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имел мощные защитные стены с тремя линиями обороны и использовал греческий огонь для отпора врагу.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Константинополя 1453 года: ход событий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188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апреля — начало осады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88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Османские войска приступили к блокаде города, активно используя артиллерию и пытаясь прорваться через стены.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96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25-28 мая — критические дни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96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защитников ухудшалось из-за исчерпания ресурсов и усталости от беспрерывных боёв с превосходящими силами противника.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00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мая — падение Константинополя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400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прорыва стен османы ворвались в город, последний император Константин XI пал в бою, город был захвачен с разграблением.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592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Апрель-май — ожесточённые штурмы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592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отражали многочисленные атаки, но осады продолжались, стены начали разрушаться под огнём пушек.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Константинополя: последствия и жертвы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мая 1453 года османские войска захватили Константинополь, окончательно положив конец Византийской империи и убив императора Константина XI в ходе ожесточённых боёв.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исторические памятники и церкви разрушались, часть из них преобразовали в мечети. Константинополь стал новой столицей быстро растущей Османской империи.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произошли массовые грабежи и разрушения: погибло около 4000 жителей, а около 50 000 человек были пленены и проданы в рабство, что нанесло тяжёлый урон населению.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Константинополя после завоевания
</a:t>
            </a:r>
            <a:endParaRPr lang="en-US" sz="2492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Святой Софии, символ византийского христианства, был превращён в мечеть. Это стало важным символом новой власти и религиозного перехода в городе.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собора Святой Софии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город был переименован в Стамбул и объявлен столицей Османской империи. Были восстановлены крепостные стены, улучшены дороги и построены новые рынки, что способствовало оживлению торговли.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Переименование и административные изменения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Стамбул переезжали люди из разных регионов империи, что обогатило культурную и этническую палитру города. Это способствовало укреплению его роли как крупного торгового и культурного центра Восточного Средиземноморья.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населения и культурное развитие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8081" y="2766113"/>
            <a:ext cx="565162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113" y="552075"/>
            <a:ext cx="645900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Османской империи после падения Константинополя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ключевыми торговыми путями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захватили важные торговые маршруты между Европой и Азией, включая проливы Босфор и Дарданеллы, что усилило экономическую мощь империи.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 Балканах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армия присоединила значительные территории на Балканах, подчинив христианские княжества и расширив свое влияние в регионе.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военной мощи и государственного управления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укрепила армию и центральную администрацию, что позволило стабилизировать власть и контролировать новые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последствия падения Византии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византийские учёные и мастера бежали в Италию, принеся с собой древнегреческие знания и рукописи, что ускорило развитие эпохи Возрождения.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византийской культуры способствовало обновлению науки и искусства в Западной Европе, стимулируя новые идеи и творчество.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затруднило традиционные торговые пути между Востоком и Западом, что спровоцировало поиски альтернативных маршрутов, ведущих к великим географическим открытиям.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Константинополя до и после падения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таблицы видно резкое сокращение населения города из-за осады, гибели и рабства, что отражает масштабные последствия войны.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Катастрофическое снижение численности населения связано с военными действиями и массовыми переселениями.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и османские хроники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расширения и становления Османской империи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исторические вехи формирования и роста империи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подтолкнуло европейские державы к поиску новых морских дорог в Индию и Азию, что послужило началом Великого географического открытия.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торговых маршрутов в Средиземноморье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Константинополя османам принадлежал контроль над основными сухопутными и морскими путями Восточного Средиземноморья и транзазийскими маршрутами.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традиционных торговых путей ослабила экономические связи между Востоком и Западом и вызвала рост стоимости товаров для европейских стран.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изменения после гибели Византии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государство прекратило существование, а его оставшиеся земли интегрировались в Османскую империю, закрепляя её доминирование на Балканах и в прилегающих областях.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Византии Османская империя значительно расширила свои территории, полностью контролируя Балканы, Малую Азию и Восточную Фракию, усиливая геополитическое влияние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наследие после падения империи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Византии сохранялись в православных странах Балкан, России и Восточной Европы, формируя основу искусства и религиозных практик.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религия и язык продолжали жить в православных общинах, укрепляя духовные связи и культурную идентичность.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 и храмы византийского стиля продолжали оказывать влияние, многие стали частью османского культурного наследия.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символизирует переход от Средневековья к Новому времени, служа точкой отсчёта в истории Европы.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значение падения Византии 1453 года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Византии положило начало новой исторической эпохе, способствуя распространению культуры, формированию Османской империи и стимулировало духовное и научное возрождение в Европе.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2026-05-11T10:38:31Z</dcterms:created>
  <dcterms:modified xsi:type="dcterms:W3CDTF">2026-05-11T10:38:31Z</dcterms:modified>
</cp:coreProperties>
</file>