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Витамины: значение для здоровья и развития подростков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поддерживают рост, иммунитет и общее здоровье в период подросткового развития.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витамины и как они стали известны человечеству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витамины и как они стали известны человечеству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— жизненно важные органические вещества для здоровья. Термин предложил Казимир Функ в 1912 году. Они не синтезируются в организме и поступают с пищей, что выявилось при изучении авитаминозов.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витаминов и их свойства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Водорастворимые витамины: особенности и важность регулярного поступления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водорастворимым витаминам относятся группа B и витамин C. Они быстро выводятся из организма, поэтому требуют ежедневного употребления с пищей для поддержания нормального функционирования организма.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витамины: накопление и длительное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A, D, E и K растворимы в жирах и накапливаются в тканях. Из-за этого их дефицит развивается медленнее, но и избыточное потребление может привести к нежелательным эффектам.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участвует в образовании зрительного пигмента, обеспечивая хорошее зрение, особенно в условиях низкой освещённости.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регулирует рост костей и способствует обновлению клеток кожи, обеспечивая нормальное развитие тканей и органов.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витамина A вызывает куриную слепоту, сухость кожи и снижает защитные силы организма против инфекций.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A: важность для зрения, роста и иммунитета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витамина C в поддержании здоровья и профилактике болезней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и иммунитет: функции витамина C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необходим для синтеза коллагена — основного белка соединительной ткани. Он укрепляет сосуды и повышает сопротивляемость организма различным инфекциям.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витамина C и последствия дефицита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поставщики витамина C — цитрусовые, киви и сладкий перец. Его недостаток приводит к развитию цинги, проявляющейся усталостью, кровоточивостью десен и замедленным заживлением ран.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D: важнейший регулятор кальция и здоровья костей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D: важнейший регулятор кальция и здоровья костей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способствует усвоению кальция и фосфора, что необходимо для формирования крепких костей и зубов, особенно в период активного роста подростков.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синтез происходит под воздействием солнечных лучей, а также он содержится в рыбных продуктах, яйцах и сливочном масле; дефицит ведёт к развитию рахита.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E предотвращает окислительный стресс, защищая клеточные мембраны от разрушения свободными радикалами.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нормальную работу мышц, способствуя их восстановлению после физических нагрузок.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упругость кожи и способствует её регенерации, предотвращая преждевременное старение.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E: защита клеток и поддержка кожи и мышц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— растительные масла, орехи и семена, регулярное потребление которых помогает избежать дефицита.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K необходим для синтеза факторов свертывания крови, что предотвращает чрезмерное кровотечение при травмах.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K: ключевой элемент свертываемости крови и восстановления тканей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участвует в процессе заживления ран и поддерживает прочность сосудистых стенок.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витамина включают зелёные овощи — брокколи, шпинат и капусту; недостаток ведёт к кровоточивости и замедлению регенерации.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2470" y="1221275"/>
            <a:ext cx="425906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витамины группы B, их роль в организме и основные пищевые источники, помогающие подросткам поддерживать здоровье.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B: функции и источники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витамин группы B выполняет уникальные функции, а разнообразное питание обеспечивает их поступление.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позволяет обеспечить большую часть суточных потребностей в важных витаминах без дополнительных добавок.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нормы витаминов для подростков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Рекомендуемые нормы помогают предотвратить дефицит при разнообразном и полноценном рационе питания.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НИИ питания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увеличивает производство белых кровяных клеток, которые борются с инфекциями, помогая подросткам быстрее восстанавливаться после простудных заболеваний.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иммунная система подростков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стимулирует активацию иммунных клеток, обеспечивая защиту организма от вирусов и бактерий, особенно в условиях сниженного солнечного света.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поддерживает здоровое состояние слизистых оболочек дыхательных путей, препятствуя проникновению патогенных микроорганизмов и снижая риск заболеваний.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этих витаминов защитные функции ослабевают, что повышает у подростков вероятность частых и длительных инфекционных заболеваний в холодное время года.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витаминной недостаточности у подростков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витаминной недостаточности у подростков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дефицит витаминов проявляется общей слабостью, повышенной утомляемостью, а также частыми простудными заболеваниями и плохим настроением.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ломкость ногтей, выпадение волос и сухость кожи — признаки недостаточного поступления витаминов группы B, С и D при ограниченном рационе питания.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витаминов в ежедневном рационе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фрукты как источник витамина 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чашка ягод содержит суточную норму витамина C для подростков, что помогает повысить иммунитет и поддерживать здоровье кожи и сосудов. Яркий цвет плодов говорит о богатстве полезных веществ.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яиц в обеспечении витаминами A и D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— доступный продукт, состоящий из полезных витаминов A и D, необходимых для зрения и укрепления костей. Регулярное их употребление способствует нормальному развитию подростков.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Грецкие орехи и витамин 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Грецкие орехи — отличный источник витамина E, который защищает клетки организма от повреждений и поддерживает здоровье кожи. Включение орехов в питание способствует общему укреплению здоровья.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Термическая обработка значительно снижает содержание витаминов в продуктах, особенно при длительной варке и сильном нагреве.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витаминов при кулинарной обработке продуктов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витаминов рекомендуется употреблять овощи и крупы в отварном или приготовленном на пару виде, а также свежими.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медицинских наук (РАМН)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Газированные напитки и большинство фастфудов практически не содержат необходимых витаминов и при частом употреблении уменьшают их эффективность усвоения.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здоровья рекомендуется ограничить количество фастфуда и сосредоточиться на сбалансированном питании с натуральными продуктами.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потребление таких продуктов снижает уровень витаминов в организме и увеличивает риск дефицита в подростковом возрасте.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в напитках и продуктах быстрого питания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потребление витаминов, особенно A и D, может вызвать серьезные нарушения, поэтому консультация специалиста обязательна перед началом приема.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имеют риск развития гипервитаминоза при самостоятельном приеме добавок без консультации врача.
</a:t>
            </a:r>
            <a:endParaRPr lang="en-US" sz="2215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Российской Федерации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витаминов из пищи до клеток организма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усвоения и распределения витаминов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витаминов на физическую активность и учебу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витаминов группы B и C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и витамин C способствуют поддержке умственной концентрации и энергетическом обмене. Они помогают подросткам быстро восстанавливаться после учебных и спортивных нагрузок.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витамина D на мышцы и 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укрепляет мышечные ткани и кости, что поднимает общую физическую выносливость. Регулярное употребление продуктов с этим витамином улучшает спортивные показатели и здоровье.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Гипервитаминоз: последствия избытка витаминов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приема высоких доз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самостоятельное применение витаминных добавок без контроля приводит к накоплению избытка в организме, вызывая первые негативные симптомы.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симптомов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возникают головные боли, слабость, нарушение пищеварения и аллергические реакции, указывая на токсический эффект избыточных витаминов.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медицинского вмешательства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осложнений требуется консультация врача, корректировка питания и, при необходимости, прием препаратов для выведения избытка.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— залог здоровья и успешного роста подростков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достаточным содержанием витаминов обеспечивает крепкий иммунитет, нормальное развитие и поддерживает умственную активность подростков на высоком уровне.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2026-05-09T00:48:44Z</dcterms:created>
  <dcterms:modified xsi:type="dcterms:W3CDTF">2026-05-09T00:48:44Z</dcterms:modified>
</cp:coreProperties>
</file>