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самая лёгкая оболочка Земли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живая оболочка, соединяющая воздух, воду и сушу.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занимает часть атмосферы, всю гидросферу и верхние слои литосферы, но жизнь возможна лишь в подходящих условиях.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 её пределы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среди оболочек Земли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64275" y="1234400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оболочек
</a:t>
            </a:r>
            <a:pPr algn="l" indent="0" marL="0">
              <a:lnSpc>
                <a:spcPct val="115000"/>
              </a:lnSpc>
              <a:buNone/>
            </a:pPr>
            <a:r>
              <a:rPr lang="en-US" sz="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Литосфера, гидросфера и атмосфера образуют оболочки Земли, которые не существуют изолированно. Биосфера пронизывает их и включает только те участки, где организмы могут жить.
</a:t>
            </a:r>
            <a:endParaRPr lang="en-US" sz="1178" dirty="0"/>
          </a:p>
        </p:txBody>
      </p:sp>
      <p:sp>
        <p:nvSpPr>
          <p:cNvPr id="12" name="Text 3"/>
          <p:cNvSpPr txBox="1"/>
          <p:nvPr/>
        </p:nvSpPr>
        <p:spPr>
          <a:xfrm>
            <a:off x="4564275" y="2405929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Узкий слой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сосредоточена не везде, а в сравнительно тонком слое. В нём достаточно света, воды, воздуха и умеренных температур для роста и размножения организмов.
</a:t>
            </a:r>
            <a:endParaRPr lang="en-US" sz="1297" dirty="0"/>
          </a:p>
        </p:txBody>
      </p:sp>
      <p:sp>
        <p:nvSpPr>
          <p:cNvPr id="13" name="Text 4"/>
          <p:cNvSpPr txBox="1"/>
          <p:nvPr/>
        </p:nvSpPr>
        <p:spPr>
          <a:xfrm>
            <a:off x="4564275" y="3577454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лёгкая
</a:t>
            </a:r>
            <a:pPr algn="l" indent="0" marL="0">
              <a:lnSpc>
                <a:spcPct val="115000"/>
              </a:lnSpc>
              <a:buNone/>
            </a:pPr>
            <a:r>
              <a:rPr lang="en-US" sz="5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биосферу называют самой лёгкой оболочкой Земли: её мощность невелика, а существование полностью зависит от состояния других оболочек.
</a:t>
            </a:r>
            <a:endParaRPr lang="en-US" sz="126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2187961"/>
            <a:ext cx="4063200" cy="10934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оболочки Земли и место биосферы среди них.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не отделена от других оболочек, а занимает их части. По мощности она самая тонкая и сильнее всего зависит от условий среды.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«Биосфера и её границы»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оболочек Земли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«Границы биосферы»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жизни меняются постепенно: они зависят не от линии на карте, а от сочетания условий среды.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благоприятны приповерхностные зоны. Чем дальше от них, тем сильнее действуют холод, давление, сухость и отсутствие света.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биосферы: где заканчивается жизнь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ограничивает распространение жизни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07050" y="1180050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особенно важен для зелёных растений: без него невозможен фотосинтез. В затенённых местах и на большой глубине состав живых организмов заметно меняется.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07050" y="203103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влияет на скорость всех жизненных процессов. При слишком низких или слишком высоких значениях многие организмы замедляют работу или погибают.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007050" y="2884923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клеткам, росту и переносу веществ. Поэтому там, где влаги мало, живые организмы встречаются реже и живут только приспособленные виды.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007050" y="373369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 почва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для дыхания большинства организмов, а почва даёт опору, влагу и минеральные вещества. Их свойства напрямую определяют состав живого мира.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три группы организмов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органических веществ и возвращение элементов в среду.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«Условия среды»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организмов требования к среде отличаются, но без этих факторов жизнь невозможна.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вода особенно важны для большинства организмов, а остальные факторы определяют, насколько среда будет пригодной для жизни.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условия среды так важны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граница биосферы в атмосфере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45902" y="12266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слои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атмосфере живые организмы чаще встречаются у поверхности Земли. Здесь больше тепла, плотнее воздух и легче переносить семена, пыльцу и микроорганизмы.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3260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выше, тем труднее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подъёмом вверх температура падает, воздух становится суше и разреженнее. Из-за этого живых организмов становится всё меньше, а условия — жёстче.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331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предел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граница биосферы не является резкой: жизнь сохраняется там, где хотя бы частично подходят температура, влажность и защита от излучения.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границы: вода и почва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6400" y="165626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 больше всего живых организмов в верхнем, рыхлом и влажном слое. Здесь есть воздух, органические остатки и минеральные вещества, нужные для жизни.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07375" y="112526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Верхний слой почвы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73750" y="166813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водоёмах организмы распределяются неравномерно: больше всего их в верхних слоях, где есть свет и кислород. Ниже условия становятся менее благоприятными.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64725" y="1134002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Жизнь в воде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35100" y="166813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глубиной растёт температура и уменьшается количество кислорода и влаги. Поэтому число организмов быстро снижается, а жизнь становится всё более редкой.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726075" y="1134002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Ограничение глубиной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экосистема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Биотоп — это условия среды, а биоценоз — сообщество живых организмов; вместе они образуют экосистему.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биосфера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 — главный источник энергии для биосферы. Без него не начался бы фотосинтез, а значит, не появились бы органические вещества, лежащие в основе питания большинства организмов.
</a:t>
            </a:r>
            <a:endParaRPr lang="en-US" sz="1069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продуцентов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и водоросли создают органические вещества из воды и углекислого газа. Они начинают цепи питания и обеспечивают жизнь других организмов.
</a:t>
            </a:r>
            <a:endParaRPr lang="en-US" sz="1069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энергию, поедая растения или других животных. На каждом этапе часть энергии расходуется на движение, рост и поддержание жизни.
</a:t>
            </a:r>
            <a:endParaRPr lang="en-US" sz="1069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Замкнутый круговорот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разлагают остатки организмов и возвращают вещества в среду. Так биосфера сохраняет круговорот, а вещества снова становятся доступными живым существам.
</a:t>
            </a:r>
            <a:endParaRPr lang="en-US" sz="106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теме урока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показывает, как энергия последовательно проходит от одного звена к другому. В реальной природе такие связи почти всегда переплетаются.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связей между видами, тем надёжнее экосистема: при исчезновении одного звена другие могут частично его заменить.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 пищевые сети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лесной поляне рядом живут травы, насекомые, птицы и хищники. Если лето становится засушливым, часть видов исчезает, но другие помогают системе сохраниться и быстрее восстановиться.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поляна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чистом озере сосуществуют водоросли, рыбы, моллюски и бактерии. Когда одно звено нарушается, меняется вся жизнь водоёма: вода мутнеет, а пищевые связи становятся слабее.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озера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под землёй есть свой мир: корни растений, черви, грибы и микроорганизмы. Они разрыхляют почву, перерабатывают остатки и поддерживают рост новых растений.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дом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вокруг нас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изменяет биосферу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мест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лишает животных укрытий, мест гнездования и кормовой базы. После этого многие виды вынуждены мигрировать, а часть популяций быстро сокращается.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 воздуха мешает дыханию, росту и размножению организмов. Токсичные вещества накапливаются в пищевых цепях и затрагивают сразу несколько звеньев.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дорог, городов и карьеров дробит природные территории на изолированные участки. Живым организмам становится труднее перемещаться, искать пищу и находить партнёров.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равновесия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 завоз чужеродных видов меняют численность животных в экосистемах. Сильное давление на один вид может нарушить равновесие во всей природной цепи.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86999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65159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43684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инвазивных видов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норка меняет состав прибрежных сообществ, влияя на местных животных. Новые хищники или конкуренты нередко нарушают уже сложившиеся пищевые связи.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Чужой хищник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Борщевик Сосновского быстро занимает большие площади, вытесняя местные растения. Его заросли уменьшают разнообразие лугов и осложняют использование земель.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Растение-захватчик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Сорные виды на полях отбирают у культурных растений свет, воду и питательные вещества. Из-за этого снижаются урожайность и видовое разнообразие.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для 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764988"/>
            <a:ext cx="4063200" cy="19605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теме урока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биосферы помогают сохранять природные территории, чистую воду и устойчивость экосистем.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меры работают вместе: одни защищают виды, другие восстанавливают среду, а третьи уменьшают нагрузку на природу.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биосферы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по теме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Мини-тест по теме: оболочки Земли, границы жизни и пищевые связи.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знакомы 4 оболочки Земли: биосфера связывает их и поддерживает круговорот веществ, без которого невозможно существование природных сообществ.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оболочки Земли связаны биосферой в единую живую систему.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5848" y="2391350"/>
            <a:ext cx="2442854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кажется тонкой, но именно она делает Землю живой. Пока сохраняются вода, свет, воздух и устойчивые экосистемы, сохраняется и жизнь на нашей планете.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 — тонкая основа жизни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2026-07-26T16:53:12Z</dcterms:created>
  <dcterms:modified xsi:type="dcterms:W3CDTF">2026-07-26T16:53:12Z</dcterms:modified>
</cp:coreProperties>
</file>