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одно из основных свойств живых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 запускают эволюцию и приспособление.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изменчивость в 10 классе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показывает, как наследственность и среда вместе формируют признаки. Она объясняет разнообразие людей, растений и животных, а также помогает понять адаптацию, селекцию и причины некоторых наследственных нарушений.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изменчивости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различают модификационную и наследственную изменчивость. Первая связана с влиянием среды, вторая — с изменениями генетического материала и передаётся потомкам.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меняет генотип, а лишь усиливает или ослабляет проявление признака. Такие изменения возникают в пределах возможностей организма и часто зависят от условий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изменчивость затрагивает ДНК, хромосомы или их сочетания. Именно она создаёт устойчивые различия между организмами и сохраняется в поколениях.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 половом размножении, когда уже существующие аллели по-новому комбинируются. Источниками служат мейоз, кроссинговер и случайное оплодотворение.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появлением новых вариантов генов или хромосомных структур. Она реже встречается, но именно такие изменения дают исходный материал для возникновения новых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 наследственной изменчивости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основных типа изменчивости по происхождению, наследованию и биологическому значению.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помогает быстро реагировать на условия, а наследственная формирует долговременное разнообразие популяций.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тема «Изменчивость»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на жизненных примерах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у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ультрафиолетового излучения кожа темнеет, но наследственный материал не меняется. Это защитная реакция организма на внешнее воздействие, а не появление нового признака.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Тренированность мышц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увеличивают мышечную массу и выносливость. Изменяется степень развития признака, однако генотип остаётся прежним, поэтому эффект зависит от режима и длительности тренировок.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и того же растения листья могут быть крупнее на затенённых участках и мельче при ярком освещении. Так проявляется зависимость признака от условий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задаёт диапазон, в котором один генотип может давать разные варианты признака. Внутри этого диапазона среда влияет на проявление, но не создаёт новую наследственную основу.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и зависимость признака от условий среды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один и тот же генотип может давать разные результаты в неодинаковой среде. Это особенно заметно у признаков, связанных с ростом и размерами органов.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степень проявления признака, но не генотип. Разброс значений отражает пределы нормы реакции.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«Норма реакции»; значения условные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 её источники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 гомологичные хромосомы расходятся в клетки случайным образом. Это создаёт новые сочетания аллелей уже на этапе образования гамет и увеличивает разнообразие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В результате появляются рекомбинантные хромосомы, а значит, и новые комбинации генов у будущих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яйцеклетка может слиться с любым подходящим сперматозоидом. Такое сочетание гамет делает набор генов у потомка неповторимым даже без участия мутаций.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обеспечивает различия между братьями и сёстрами, а также между особями одного вида. Она повышает наследственное разнообразие популяции и создаёт материал для отбора.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новые сочетания генов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полового размножения, приводящая к наследственному разнообразию.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как источник новых генетических вариантов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мутацией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 — это устойчивые изменения ДНК, строения хромосом или числа хромосом. Они могут затрагивать отдельный ген, участок хромосомы или весь набор хромосом.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служат ошибки репликации, ионизирующее излучение, ультрафиолет, химические мутагены и некоторые вирусы. Воздействие этих факторов повышает вероятность повреждения наследственного материала.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генные, хромосомные и геномные мутации. Они различаются масштабом изменений, но все способны менять работу клетки, организма и признаки, передающиеся потомкам.
</a:t>
            </a:r>
            <a:endParaRPr lang="en-US" sz="1325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 их 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а полезные встречаются гораздо реже. Их значение зависит от условий среды: один и тот же вариант может быть выгодным или бесполезным.
</a:t>
            </a:r>
            <a:endParaRPr lang="en-US" sz="13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их последствия для организма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основные виды мутаций, их примеры и возможные последствия для 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 мутации, тем выше вероятность заметных нарушений в работе организма, хотя конкретный эффект всегда зависит от затронутого участка генома.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раздел о мутационной изменчивости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Мутагены и их источники в окружающей среде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 ионизирующее излучение могут повреждать ДНК, вызывая ошибки при её копировании и восстановлении. Поэтому источниками риска становятся солнечное излучение, рентгенологические процедуры и радиационно опасные зоны.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мутагенам относят некоторые компоненты табачного дыма, отдельные пестициды, нитрозосоединения и промышленные загрязнители. Их действие особенно опасно при длительном контакте и недостаточной защите организма.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агенты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способны внедрять свой генетический материал в клетки хозяина и нарушать работу наследственного аппарата. Такие воздействия тоже повышают вероятность мутаций и последующих нарушений признаков.
</a:t>
            </a:r>
            <a:endParaRPr lang="en-US" sz="10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полезных, нейтральных и вредных мутаций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 диаграмме показывает общую закономерность: большинство мутаций не меняет приспособленность заметно, а действительно полезные варианты встречаются редко и зависят от условий 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специфичнее среда, тем сильнее меняется оценка одной и той же мутации: полезная в одних условиях может стать нейтральной или вредной в других.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наследственной изменчивости; качественное соотношение без точной статистики.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искать нужные признаки у близких видов и использовать диких родственников культурных растений в селекции.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Н. И. Вавилов, первая половина XX века.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 десятилетие закон был сформулирован и стал важным инструментом для прогноза наследственных признаков у родственных организмов.
</a:t>
            </a:r>
            <a:endParaRPr lang="en-US" sz="1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 селекции растений и 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наследственная изменчивость помогает закреплять полезные признаки и повышать хозяйственную ценность пород и сортов.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опирается на наследственную изменчивость и искусственный отбор, чтобы сохранять полезные признаки и получать формы с нужными качествами.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примеры селекционного использования изменчивости.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наследственной изменчивости для эволюции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в популяции набор различающихся признаков, среди которых естественный отбор «выбирает» более успешные варианты. Без таких различий эволюция была бы невозможна.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особи с подходящими признаками выживают чаще и оставляют больше потомков. Так полезные аллели постепенно становятся более распространёнными в популяции.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накопление выгодных наследственных изменений приводит к появлению приспособлений, которые повышают выживаемость вида и делают его лучше подготовленным к конкретным условиям.
</a:t>
            </a:r>
            <a:endParaRPr lang="en-US" sz="1249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популяции накапливают разные наследственные изменения и долго существуют в разных условиях, между ними усиливаются различия. Это может стать шагом к образованию новых видов.
</a:t>
            </a:r>
            <a:endParaRPr lang="en-US" sz="12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 → отбор → приспособленность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цепочку, связывающую генетическое разнообразие популяции с её успешным существованием в меняющейся среде.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наследственные заболевания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изменение затрагивает ген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наследственное нарушение возникает из-за небольшой ошибки в гене, и тогда меняется структура белка. Так проявляются, например, альбинизм, гемофилия и фенилкетонурия, требующие внимания врача и семьи.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хромосома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затрагивается участок хромосомы или меняется число хромосом, последствия могут быть более выраженными. Синдром Дауна — один из известных примеров таких хромосомных нарушений, связанных с особенностями кариотипа.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ранние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генетические исследования, скрининг новорождённых и медико-генетическое консультирование. Эти меры позволяют заметить риск раньше, начать наблюдение и подобрать поддерживающую помощь вовремя.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вероятность мутаций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возрастает при длительном или повторяющемся воздействии: важны не только сила фактора, но и время контакта с ним.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факторы, которые действуют регулярно и в высокой дозе, поскольку они чаще повреждают ДНК и затрудняют её восстановление.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мутагенов; относительная оценка риска без точной статистики.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544" y="3057425"/>
            <a:ext cx="179813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вредного действия мутагенов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 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избыточного ультрафиолета, использование одежды, головного убора и средств защиты для глаз помогают снизить повреждение клеток кожи и глаз.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вода, чистый воздух и контроль условий труда уменьшают действие опасных веществ. Это особенно важно там, где человек регулярно контактирует с загрязнителями.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курения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содержит вещества, повышающие риск мутаций. Отказ от курения уменьшает нагрузку на организм и снижает вероятность повреждения наследственного материала.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осмотры и соблюдение правил безопасности помогают вовремя заметить риски. Для подростков это особенно значимо, поскольку организм активно растёт и развивается.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химикатами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реагентами, пестицидами и бытовой химией важно соблюдать инструкции, использовать защитные средства и не допускать длительного контакта без необходимости.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основа разнообразия и развития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живые системы разнообразными, помогает им приспосабливаться к среде и создаёт основу для эволюции, селекции и ответственного отношения человека к собственному здоровью.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2026-06-01T15:42:07Z</dcterms:created>
  <dcterms:modified xsi:type="dcterms:W3CDTF">2026-06-01T15:42:07Z</dcterms:modified>
</cp:coreProperties>
</file>