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image" Target="../media/image-11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Органы и системы органов животных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 системы обеспечивают жизнь и выживание животных в среде.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уровень организации тела животных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варьируются от одноклеточных до сложных многоклеточных. В основе тела — четыре типа тканей: эпителиальная, мышечная, соединительная и нервная. Они формируют органы, которые объединяются в системы для выполнения жизненно важных функций.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органа: основной элемент жизни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органа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— это часть тела, выполняющая специфическую функцию и состоящая из разных тканей. Например, сердце перекачивает кровь, а лёгкие обеспечивают дыхание через обмен газов.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тканей в органах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состоит из нескольких типов тканей, которые обеспечивают его работу. Ткани взаимодействуют для поддержки функций, таких как защита, движение и передача сигналов.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как основа 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объединяются в системы для сложных задач. Например, желудок переваривает пищу, а его работа дополняется кишечником и печенью, формируя пищеварительную систему.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органов: включение и сотрудничество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лёгкие и дыхательные пути, обеспечивает поступление кислорода и удаление углекислого газа. Эта система критична для обмена газами и поддержания жизнедеятельности.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Составлена из рта, желудка, кишечника и вспомогательных органов. Она перерабатывает пищу, усваивает питательные вещества и избавляет организм от отходов.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Обеспечена костями и мышцами, придаёт форму телу и позволяет двигаться. Эта система адаптируется под разные виды движений и активностей.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животных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системы — разложение пищи на питательные вещества и удаление непереваренных остатков из организма.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травоядных, как у коровы, желудок многокамерный для эффективного переваривания растительной пищи.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рот, пищевод, желудок, кишечник, печень и поджелудочную железу, которые работают вместе для обработки и усвоения пищи.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хищников, например у волка, желудок простой, а у всеядных таких, как свинья, строение желудка промежуточное.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длины кишечника у животных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кишечника напрямую связана с типом питания, влияя на эффективность переваривания.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имеют самый длинный кишечник для расщепления клетчатки, в то время как у хищников кишечник короче, поскольку мясо легче переваривается.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2023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дыхания и их адаптации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у млекопитающих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обеспечивают обмен кислорода и углекислого газа с атмосферой. Их структура позволяет эффективно насыщать кровь кислородом для поддержания активности.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у рыб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адаптированы к жизни в воде, эффективно поглощая растворённый в воде кислород и выводя углекислый газ, обеспечивая дыхание в водной среде.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Трахеи у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Трахеи — сеть воздушных каналов, доставляющих кислород непосредственно к тканям. Такая система позволяет насекомым дышать без лёгких.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кровеносных систем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система у млекопитающих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циркулирует по сосудам и не покидает их, что обеспечивает быструю доставку кислорода и питательных веществ к тканям.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Незамкнутая система у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частично выходит в полости тела, омывая органы напрямую. Такая система проста, но менее эффективна в транспортировке веществ.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сердца и сосудов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действует как насос, обеспечивая движение крови по сосудам, а сосуды играют роль транспортных путей для кровяной жидкости и растворённых веществ.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31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замкнутой и незамкнутой кровеносных систем
</a:t>
            </a:r>
            <a:endParaRPr lang="en-US" sz="2231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двумя типами систем отражены в структуре сердца, сосудов и эффективности транспорта веществ.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система обеспечивает быстрый и эффективный транспорт веществ, поддерживая активный образ жизни животных.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6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нервной системы у животных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и периферическая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состоит из головного и спинного мозга, а также периферических нервов, обеспечивающих связь между мозгом и телом.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у беспозвоночных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примитивных животных, например червей, нервная система менее развита и представляет собой цепочки нервных узлов, обеспечивающих базовые функции.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у позвоночных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позвоночных животных мозг сложный, обеспечивая высокую координацию движений, обработку информации и адаптацию к окружающей среде.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579" y="1568391"/>
            <a:ext cx="357600" cy="317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570" y="2234382"/>
            <a:ext cx="357600" cy="3178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58158" y="2868207"/>
            <a:ext cx="334425" cy="382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58158" y="3534182"/>
            <a:ext cx="334425" cy="382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58158" y="4200160"/>
            <a:ext cx="334425" cy="3822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 их значение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позволяют воспринимать свет и форму предметов, обеспечивая ориентацию и поиск пищи. У некоторых животных зрение адаптировано к ночному времени суток, как у кошек.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воспринимают звуковые волны и важны для общения и предупреждения об опасности. Кошки отличаются острым слухом, улавливающим ультразвуки.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служит для обнаружения запахов, что помогает определять пищу, идентифицировать сородичей и избегать врагов.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распознает вкусовые качества пищи, что помогает выбирать съедобные и полезные продукты, а также избегать ядовитого.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чувствительные волосы (усы у некоторых животных) передают информацию о прикосновениях и вибрациях, что помогает ориентироваться и защищаться.
</a:t>
            </a:r>
            <a:endParaRPr lang="en-US" sz="73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скелета у птиц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и прочный скелет птиц способствует полёту, благодаря полым костям и специальным соединениям. Это уменьшается вес тела и сохраняет необходимую прочность для взлёта и посадки.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особенности у млекопитающих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мышц обеспечивает сложные движения: бег, прыжки, плавание. Мышечные волокна отличаются по типу работы — одни выдерживают длительную нагрузку, другие — быстрые сокращения.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и их роль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соединяют кости и стабилизируют суставы, обеспечивая подвижность и защиту от травм. Их упругость помогает сохранять форму и амортизировать нагрузки при движениях.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система: органы и задачи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участвует в выделении через потовые железы, помогая выводить токсины и регулировать температуру тела у млекопитающих.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 и насекомых выделительные органы (жабры, мальпигиевы сосуды) обеспечивают удаление вредных веществ и поддержание постоянства внутренней среды.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— основные фильтры крови, удаляющие отходы обмена и регулирующие водно-солевой баланс, что необходимо для гомеостаза организма.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система животных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у млекопитающих
</a:t>
            </a:r>
            <a:pPr algn="l" indent="0" marL="0">
              <a:lnSpc>
                <a:spcPct val="115000"/>
              </a:lnSpc>
              <a:buNone/>
            </a:pPr>
            <a:r>
              <a:rPr lang="en-US" sz="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Самки вынашивают потомство внутри организма, что обеспечивает высокий уровень защиты и питания. Это позволяет новорождённым развиваться до жизнеспособного состояния при рождении.
</a:t>
            </a:r>
            <a:endParaRPr lang="en-US" sz="848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у птиц и рептилий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этих групп развитие происходит вне тела матери, в прочных защитных яйцах. Это способствует выживанию потомства в разнообразных условиях среды.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репродуктивных стратегий у беспозвоночных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откладывают много икринок без ухаживания, другие — заботятся о потомстве. Эти стратегии отражают адаптацию к различным условиям обитания.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пищеварения у млекопитающих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обработки пищи в организме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систем органов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снабжает кровь кислородом, необходимым для клеточного обмена и производства энергии.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транспортирует кислород и питательные вещества ко всем органам, обеспечивая их полноценную работу.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обеспечивает организм энергией через переваривание и усвоение пищи.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активирует дыхание, сокращение сердца и обмен веществ, что демонстрирует работу систем в едином комплексе.
</a:t>
            </a:r>
            <a:endParaRPr lang="en-US" sz="10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органов к среде обитания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дыхания рыб в воде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обеспечивают эффективное поглощение кислорода из воды, приспособленные к низкому содержанию газа в среде. Плавники помогают маневрировать и поддерживать равновесие.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полёта птиц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и крылья птиц адаптированы для снижения веса и улучшения аэродинамики, обеспечивая высокую скорость и маневренность в воздухе.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наземных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лап, копыт или пальцев связано с образом жизни: бег, рытьё, лазание. Разнообразие форм помогает животным эффективно передвигаться и добывать пищу.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систем у разных животных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кровеносная система незамкнутая: кровь частично выходит в полости тела, что снижает скорость транспорта веществ.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птицы имеют развитые дыхательные и кровеносные системы, способствующие эффективному обмену газов и питательных веществ.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 обладают простой нервной системой, состоящей из нервных узлов и цепочек, обеспечивающей базовые рефлексы.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беспозвоночные обходятся без сердца и сосудов, а млекопитающие полностью потеряли жаберное дыхание, адаптировавшись к наземной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органов и систем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ветеринарии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системах органов помогают диагностировать болезни и разрабатывать методы лечения домашних животных, повышая их здоровье и качество жизни.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адаптаций органов к среде позволяет понимать влияние загрязнений и изменений климата на животных, способствуя сохранению биоразнообразия.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биологии в науку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функций органов открывает пути для биомедицинских разработок, например, создание искусственных органов и новых лекарств.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систем в жизни животных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обеспечивают жизненно важные процессы и адаптацию животных к среде. Их координация — основа здоровья и развития, фундамент понимания биологических процессов.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2026-05-08T15:53:18Z</dcterms:created>
  <dcterms:modified xsi:type="dcterms:W3CDTF">2026-05-08T15:53:18Z</dcterms:modified>
</cp:coreProperties>
</file>