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сукцессия и влияние человека: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смены экосистем и роль человеческой деятельности в их устойчивости.
</a:t>
            </a:r>
            <a:endParaRPr lang="en-US" sz="3934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сукцессия — процесс постепенного изменения живых сообществ, впервые описанный Ф. Клементсом. Сегодня это ключ к восстановлению и управлению экосистемами в условиях антропогенного воздействия.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экологическая сукцессия и её исторический контекст
</a:t>
            </a:r>
            <a:endParaRPr lang="en-US" sz="2434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сукцессия: начало жизни на беспочвенных территориях
</a:t>
            </a:r>
            <a:endParaRPr lang="en-US" sz="197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Пионерные микроорганизмы формируют основу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скалах и вулканических породах первыми появляются цианобактерии и лишайники, способствующие формированию почвы и созданию условий для последующих растений.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органического вещества и образование тонкого почвенного слоя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постепенным разложением пионерных организмов происходит формирование органического слоя, который удерживает влагу и питательные вещества.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мхов и первых сосудистых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установления почвенного слоя на территории начинают закрепляться мхи и низкорослые сосудистые растения, расширяя биологическое разнообразие.
</a:t>
            </a:r>
            <a:endParaRPr lang="en-US" sz="10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почвы — ключ к быстрому старту сукцессии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пожаров или вырубок почва остаётся, что позволяет сорным и травянистым видам быстро заселять участок и инициировать восстановление сообщества.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трав к кустарникам и деревьям
</a:t>
            </a:r>
            <a:pPr algn="ctr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на площадках появляются кусты и молодые деревья, создавая более сложные и устойчивые экосистемы.
</a:t>
            </a:r>
            <a:endParaRPr lang="en-US" sz="1135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климаксового сообщества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конечном итоге складывается стабильное сообщество (лес, степь), адаптированное к местным экологическим условиям.
</a:t>
            </a:r>
            <a:endParaRPr lang="en-US" sz="1125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сукцессия: восстановление после разрушений
</a:t>
            </a:r>
            <a:endParaRPr lang="en-US" sz="23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экологической сукцессии
</a:t>
            </a:r>
            <a:endParaRPr lang="en-US" sz="2529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фазы развития экосистем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ход сукцессии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Аутогенные факторы — изменения в почве и микроклимате, вызванные жизнедеятельностью организмов, например, накопление гумуса от лиственных деревьев.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Аллогенные факторы — внешние воздействия, такие как климатические изменения, пожары и деятельность человека, влияющие на развитие сообществ.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этих факторов формирует темпы и направления сукцессии, определяя структуру будущих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видового состава в процессе сукцессии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начальных этапах доминируют бактерии, водоросли и лишайники, создавая базу для последующего заселения растениями и животными.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растительности увеличивается разнообразие беспозвоночных и позвоночных, формируются сложные экологические связи и устойчивые сообщества.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стадии и простейшие организмы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растительного покрова и пищевых сетей
</a:t>
            </a:r>
            <a:endParaRPr lang="en-US" sz="13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влияние на процессы сукцессии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рекультивации за счёт посадки быстрорастущих или интродуцированных видов на деградированных территориях.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естественных механизмов восстановления из-за урбанизации и химического загрязнения окружающей среды.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формирующихся экосистем, что ведёт к снижению биоразнообразия и устойчивости.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естественных циклов сукцессии, создавая риск долговременных экологических последствий.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инвазивных видов в изменении сукцессии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виды, завезённые человеком, могут доминировать на новых территориях, вытесняя местные виды и изменяя структуру экосистем.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борщевик Сосновского на лугах России угнетает местный травостой и замедляет восстановление природных сообществ.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замедления и остановки сукцессии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вырубка и загрязнение ухудшают условия для естественного восстановления экосистем, сокращая биоразнообразие.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нарушение почвенного покрова приводят к длительной приостановке смены биологического сообщества.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старых карьеров иллюстрируют, как повреждение почвы замедляет процессы сукцессии на десятки лет.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трофических цепей при сукцессии и антропогенном влиянии
</a:t>
            </a:r>
            <a:endParaRPr lang="en-US" sz="1887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сукцессии растёт сложность трофических связей: появляются новые виды – растительноядные, хищники, и микроорганизмы-деструкторы, формирующие устойчивые экосистемные сети.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роль продуцентов способствует увеличению биомассы, а деструкторы ускоряют переработку органики, поддерживая круговорот веществ на каждом этапе сукцессии.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вмешательства часто сокращают количество звеньев в пищевых цепях, снижая биологическое разнообразие и устойчивость экосистем к стрессам.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вырубок и пожаров резко сокращается численность крупных хищников и травоядных, что приводит к доминированию простых и неустойчивых сообществ.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7673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эксперты оценивают как долю исчезнувших или серьёзно сокращённых сред обитания видов в мировом масштабе за последние десятилетия.
</a:t>
            </a:r>
            <a:endParaRPr lang="en-US" sz="1336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третье живое существо планеты столкнулось с угрозой из-за деятельности человека — вырубки, загрязнений, и изменения климата.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зона отчуждения: уникальные последствия вторичной сукцессии
</a:t>
            </a:r>
            <a:endParaRPr lang="en-US" sz="1961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дикой природы благодаря отсутствию антропогенного вмешательства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момента эвакуации людей природа начала постепенно восстанавливаться. Появились редкие виды животных — волки, лоси, а также исчезнувшие ранее растения. Это пример спонтанного восстановления экосистем без прямого участия человека.
</a:t>
            </a:r>
            <a:endParaRPr lang="en-US" sz="879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экологических сообществ и устойчивых экосистем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Радикальное изменение среды способствовало образованию новых пищевых цепей и экологических ниш. Исчезновение хозяйственной деятельности позволило природе адаптироваться и сформировать сбалансированные сообщества.
</a:t>
            </a:r>
            <a:endParaRPr lang="en-US" sz="8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трансформации водоёмов под человеческим воздействием
</a:t>
            </a:r>
            <a:endParaRPr lang="en-US" sz="1961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начальное мелиоративное освоение территорий
</a:t>
            </a:r>
            <a:pPr algn="ctr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осушение болот и регулирование рек привели к исчезновению естественных водных ландшафтов и снижению биоразнообразия.
</a:t>
            </a:r>
            <a:endParaRPr lang="en-US" sz="1224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века: строительство плотин и водохранилищ
</a:t>
            </a:r>
            <a:pPr algn="ctr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искусственных водоемов нарушило природный гидрологический режим и затормозило естественную сукцессию водных экосистем.
</a:t>
            </a:r>
            <a:endParaRPr lang="en-US" sz="1162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распространение инвазивных видов и деградация биотопов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чужеродных водорослей и рыб ведет к ухудшению состояния экосистем и утрате ценных гидробионтов.
</a:t>
            </a:r>
            <a:endParaRPr lang="en-US" sz="12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как механизм сохранения сукцессии
</a:t>
            </a:r>
            <a:endParaRPr lang="en-US" sz="2382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создают охраняемые зоны, где природные процессы сукцессии протекают без человеческих вмешательств, сохраняя исходное биоразнообразие и природные циклы.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более 100 заповедников и свыше 50 национальных парков обеспечивают проведение мониторинга, восстановительных мероприятий и защиту экосистем от деградации.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Фитосанация: восстановление сукцессии на деградированных землях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растений, например берёзы, возвращает органику в почву и улучшает её структуру, создавая условия для последующего развития биоразнообразия.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Фитосанация способствует быстрому восстановлению водоёмов, снижая токсичность загрязнённых территорий и создавая среду для жизни микроорганизмов и животных.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усиливает естественные процессы сукцессии, ускоряя формирование устойчивых экосистем даже на техногенных площадках.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принципов устойчивого развития в сохранении экосистем
</a:t>
            </a:r>
            <a:endParaRPr lang="en-US" sz="2064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природных ресурсов минимизирует ущерб и поддерживает естественные процессы восстановления сукцессии после хозяйственной деятельности.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РФ обязывают проводить обязательное экологическое восстановление территорий, снижая негативные последствия промышленного воздействия.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современных методик позволяет мониторить состояние экосистем и своевременно корректировать мероприятия по их сохранению.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подход обеспечивает долгосрочную устойчивость природных сообществ и способствует сохранению биоразнообразия.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восстановления в тропических лесах Амазонии
</a:t>
            </a:r>
            <a:endParaRPr lang="en-US" sz="2472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восстановления после вырубки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восстановления лесов в условиях Амазонии может занимать более 50 лет из-за потери семенного фонда и ухудшения почвенного плодородия. Поддержка естественных процессов сукцессии необходима для успешного восстановления.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инвазивных видов и истощения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растения замедляют возникновение родных видов, понижая продуктивность и биоразнообразие. Почвенное истощение дополнительно мешает формированию устойчивых экосистем и возвращению эндемиков.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и перспективы: пути сохранения природных сукцессий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ускоряет смену климатических условий, что затрудняет адаптацию природных сообществ и сбалансирование сукцессий.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урбанизация и распахивание целинных земель разрывают экосистемные связи, усложняя восстановление природных комплексов после разрушений.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сукцессий требуется повышение экологического образования, развитие «зелёных» технологий и поддержка национальных программ по устойчивому управлению природой.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сукцессия — ключ к устойчивому будущему человечества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поддержка естественных процессов сукцессии — основа устойчивого развития экосистем. Человек должен сочетать хозяйственную деятельность с заботой о природе для сохранения биоразнообразия и экологической стабильности.
</a:t>
            </a:r>
            <a:endParaRPr lang="en-US" sz="33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2026-05-10T06:01:47Z</dcterms:created>
  <dcterms:modified xsi:type="dcterms:W3CDTF">2026-05-10T06:01:47Z</dcterms:modified>
</cp:coreProperties>
</file>